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4"/>
  </p:notesMasterIdLst>
  <p:sldIdLst>
    <p:sldId id="282" r:id="rId2"/>
    <p:sldId id="258" r:id="rId3"/>
    <p:sldId id="275" r:id="rId4"/>
    <p:sldId id="263" r:id="rId5"/>
    <p:sldId id="276" r:id="rId6"/>
    <p:sldId id="266" r:id="rId7"/>
    <p:sldId id="278" r:id="rId8"/>
    <p:sldId id="279" r:id="rId9"/>
    <p:sldId id="280" r:id="rId10"/>
    <p:sldId id="281" r:id="rId11"/>
    <p:sldId id="274" r:id="rId12"/>
    <p:sldId id="283"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2F07D-2B4C-4040-A03C-D1B302A615A0}" v="104" dt="2023-06-10T08:36:36.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森 雅稔" userId="f7295cb35f37543e" providerId="LiveId" clId="{3042F07D-2B4C-4040-A03C-D1B302A615A0}"/>
    <pc:docChg chg="undo redo custSel addSld delSld modSld sldOrd">
      <pc:chgData name="森 雅稔" userId="f7295cb35f37543e" providerId="LiveId" clId="{3042F07D-2B4C-4040-A03C-D1B302A615A0}" dt="2023-06-10T09:00:56.437" v="1173" actId="1076"/>
      <pc:docMkLst>
        <pc:docMk/>
      </pc:docMkLst>
      <pc:sldChg chg="addSp delSp modSp mod delDesignElem chgLayout">
        <pc:chgData name="森 雅稔" userId="f7295cb35f37543e" providerId="LiveId" clId="{3042F07D-2B4C-4040-A03C-D1B302A615A0}" dt="2023-06-10T08:47:55.467" v="982" actId="1076"/>
        <pc:sldMkLst>
          <pc:docMk/>
          <pc:sldMk cId="3762630030" sldId="256"/>
        </pc:sldMkLst>
        <pc:spChg chg="mod ord">
          <ac:chgData name="森 雅稔" userId="f7295cb35f37543e" providerId="LiveId" clId="{3042F07D-2B4C-4040-A03C-D1B302A615A0}" dt="2023-06-10T08:47:23.167" v="979" actId="1076"/>
          <ac:spMkLst>
            <pc:docMk/>
            <pc:sldMk cId="3762630030" sldId="256"/>
            <ac:spMk id="2" creationId="{A1369B5F-9733-1FE4-E96A-376D3A61E78B}"/>
          </ac:spMkLst>
        </pc:spChg>
        <pc:spChg chg="mod ord">
          <ac:chgData name="森 雅稔" userId="f7295cb35f37543e" providerId="LiveId" clId="{3042F07D-2B4C-4040-A03C-D1B302A615A0}" dt="2023-06-10T08:39:31.935" v="955" actId="6264"/>
          <ac:spMkLst>
            <pc:docMk/>
            <pc:sldMk cId="3762630030" sldId="256"/>
            <ac:spMk id="3" creationId="{15A9A928-A500-3224-F91D-0D26308F4E68}"/>
          </ac:spMkLst>
        </pc:spChg>
        <pc:spChg chg="add del mod">
          <ac:chgData name="森 雅稔" userId="f7295cb35f37543e" providerId="LiveId" clId="{3042F07D-2B4C-4040-A03C-D1B302A615A0}" dt="2023-06-10T08:35:48.395" v="939" actId="6264"/>
          <ac:spMkLst>
            <pc:docMk/>
            <pc:sldMk cId="3762630030" sldId="256"/>
            <ac:spMk id="4" creationId="{A76CC22F-7024-022D-2A0D-A6200C3B2842}"/>
          </ac:spMkLst>
        </pc:spChg>
        <pc:spChg chg="add del mod">
          <ac:chgData name="森 雅稔" userId="f7295cb35f37543e" providerId="LiveId" clId="{3042F07D-2B4C-4040-A03C-D1B302A615A0}" dt="2023-06-10T08:39:31.935" v="955" actId="6264"/>
          <ac:spMkLst>
            <pc:docMk/>
            <pc:sldMk cId="3762630030" sldId="256"/>
            <ac:spMk id="4" creationId="{D0845D0D-1C00-BEF2-08EF-151D12C2B760}"/>
          </ac:spMkLst>
        </pc:spChg>
        <pc:spChg chg="add del mod">
          <ac:chgData name="森 雅稔" userId="f7295cb35f37543e" providerId="LiveId" clId="{3042F07D-2B4C-4040-A03C-D1B302A615A0}" dt="2023-06-10T08:39:31.935" v="955" actId="6264"/>
          <ac:spMkLst>
            <pc:docMk/>
            <pc:sldMk cId="3762630030" sldId="256"/>
            <ac:spMk id="7" creationId="{30192A1E-8717-E96F-6FB0-92313F0E6566}"/>
          </ac:spMkLst>
        </pc:spChg>
        <pc:spChg chg="add del mod">
          <ac:chgData name="森 雅稔" userId="f7295cb35f37543e" providerId="LiveId" clId="{3042F07D-2B4C-4040-A03C-D1B302A615A0}" dt="2023-06-10T08:35:48.395" v="939" actId="6264"/>
          <ac:spMkLst>
            <pc:docMk/>
            <pc:sldMk cId="3762630030" sldId="256"/>
            <ac:spMk id="7" creationId="{3422D1E3-3D47-9D64-A7F5-D4B0DAE4043C}"/>
          </ac:spMkLst>
        </pc:spChg>
        <pc:spChg chg="add del mod">
          <ac:chgData name="森 雅稔" userId="f7295cb35f37543e" providerId="LiveId" clId="{3042F07D-2B4C-4040-A03C-D1B302A615A0}" dt="2023-06-10T08:39:31.935" v="955" actId="6264"/>
          <ac:spMkLst>
            <pc:docMk/>
            <pc:sldMk cId="3762630030" sldId="256"/>
            <ac:spMk id="8" creationId="{1CEB8C6E-A4A5-DBD0-0751-E71FD3C5BD0F}"/>
          </ac:spMkLst>
        </pc:spChg>
        <pc:spChg chg="add del mod">
          <ac:chgData name="森 雅稔" userId="f7295cb35f37543e" providerId="LiveId" clId="{3042F07D-2B4C-4040-A03C-D1B302A615A0}" dt="2023-06-10T08:35:48.395" v="939" actId="6264"/>
          <ac:spMkLst>
            <pc:docMk/>
            <pc:sldMk cId="3762630030" sldId="256"/>
            <ac:spMk id="8" creationId="{D1525219-9354-D131-C907-182F8C82B539}"/>
          </ac:spMkLst>
        </pc:spChg>
        <pc:spChg chg="add del mod">
          <ac:chgData name="森 雅稔" userId="f7295cb35f37543e" providerId="LiveId" clId="{3042F07D-2B4C-4040-A03C-D1B302A615A0}" dt="2023-06-10T08:39:31.724" v="954" actId="6264"/>
          <ac:spMkLst>
            <pc:docMk/>
            <pc:sldMk cId="3762630030" sldId="256"/>
            <ac:spMk id="9" creationId="{4463D02F-171F-F62F-26AC-2EA36085972D}"/>
          </ac:spMkLst>
        </pc:spChg>
        <pc:spChg chg="add del mod">
          <ac:chgData name="森 雅稔" userId="f7295cb35f37543e" providerId="LiveId" clId="{3042F07D-2B4C-4040-A03C-D1B302A615A0}" dt="2023-06-10T08:39:31.724" v="954" actId="6264"/>
          <ac:spMkLst>
            <pc:docMk/>
            <pc:sldMk cId="3762630030" sldId="256"/>
            <ac:spMk id="10" creationId="{4AD632FF-0186-FC36-3402-2EAFB3927D28}"/>
          </ac:spMkLst>
        </pc:spChg>
        <pc:spChg chg="add del mod">
          <ac:chgData name="森 雅稔" userId="f7295cb35f37543e" providerId="LiveId" clId="{3042F07D-2B4C-4040-A03C-D1B302A615A0}" dt="2023-06-10T08:39:31.724" v="954" actId="6264"/>
          <ac:spMkLst>
            <pc:docMk/>
            <pc:sldMk cId="3762630030" sldId="256"/>
            <ac:spMk id="11" creationId="{08C60C88-D455-6CF5-4168-49F9C6785C45}"/>
          </ac:spMkLst>
        </pc:spChg>
        <pc:spChg chg="add del mod">
          <ac:chgData name="森 雅稔" userId="f7295cb35f37543e" providerId="LiveId" clId="{3042F07D-2B4C-4040-A03C-D1B302A615A0}" dt="2023-06-10T08:39:31.535" v="953" actId="6264"/>
          <ac:spMkLst>
            <pc:docMk/>
            <pc:sldMk cId="3762630030" sldId="256"/>
            <ac:spMk id="12" creationId="{402645BB-15ED-E23D-A55C-3DC4DB8406D5}"/>
          </ac:spMkLst>
        </pc:spChg>
        <pc:spChg chg="add del mod">
          <ac:chgData name="森 雅稔" userId="f7295cb35f37543e" providerId="LiveId" clId="{3042F07D-2B4C-4040-A03C-D1B302A615A0}" dt="2023-06-10T08:39:31.535" v="953" actId="6264"/>
          <ac:spMkLst>
            <pc:docMk/>
            <pc:sldMk cId="3762630030" sldId="256"/>
            <ac:spMk id="13" creationId="{B2427069-1FB6-D680-6FEE-81612C62A50C}"/>
          </ac:spMkLst>
        </pc:spChg>
        <pc:spChg chg="add del mod">
          <ac:chgData name="森 雅稔" userId="f7295cb35f37543e" providerId="LiveId" clId="{3042F07D-2B4C-4040-A03C-D1B302A615A0}" dt="2023-06-10T08:39:31.535" v="953" actId="6264"/>
          <ac:spMkLst>
            <pc:docMk/>
            <pc:sldMk cId="3762630030" sldId="256"/>
            <ac:spMk id="14" creationId="{7C65EF2A-22D8-2F97-9BF9-5259DA6F1EB8}"/>
          </ac:spMkLst>
        </pc:spChg>
        <pc:spChg chg="add del mod">
          <ac:chgData name="森 雅稔" userId="f7295cb35f37543e" providerId="LiveId" clId="{3042F07D-2B4C-4040-A03C-D1B302A615A0}" dt="2023-06-10T08:39:31.329" v="952" actId="6264"/>
          <ac:spMkLst>
            <pc:docMk/>
            <pc:sldMk cId="3762630030" sldId="256"/>
            <ac:spMk id="15" creationId="{7AE4F3AE-B202-5055-3211-EB2C9EA04797}"/>
          </ac:spMkLst>
        </pc:spChg>
        <pc:spChg chg="add del mod">
          <ac:chgData name="森 雅稔" userId="f7295cb35f37543e" providerId="LiveId" clId="{3042F07D-2B4C-4040-A03C-D1B302A615A0}" dt="2023-06-10T08:39:31.329" v="952" actId="6264"/>
          <ac:spMkLst>
            <pc:docMk/>
            <pc:sldMk cId="3762630030" sldId="256"/>
            <ac:spMk id="16" creationId="{C73A0A1D-BDE3-4F38-ED36-F92DA15927AE}"/>
          </ac:spMkLst>
        </pc:spChg>
        <pc:spChg chg="add del mod">
          <ac:chgData name="森 雅稔" userId="f7295cb35f37543e" providerId="LiveId" clId="{3042F07D-2B4C-4040-A03C-D1B302A615A0}" dt="2023-06-10T08:39:31.329" v="952" actId="6264"/>
          <ac:spMkLst>
            <pc:docMk/>
            <pc:sldMk cId="3762630030" sldId="256"/>
            <ac:spMk id="17" creationId="{8DEE7D40-FE39-599D-7253-C73D2E48F606}"/>
          </ac:spMkLst>
        </pc:spChg>
        <pc:spChg chg="add del mod">
          <ac:chgData name="森 雅稔" userId="f7295cb35f37543e" providerId="LiveId" clId="{3042F07D-2B4C-4040-A03C-D1B302A615A0}" dt="2023-06-10T08:39:31.117" v="951" actId="6264"/>
          <ac:spMkLst>
            <pc:docMk/>
            <pc:sldMk cId="3762630030" sldId="256"/>
            <ac:spMk id="18" creationId="{57D99CD8-757A-144E-5825-5D2416FC1671}"/>
          </ac:spMkLst>
        </pc:spChg>
        <pc:spChg chg="mod ord">
          <ac:chgData name="森 雅稔" userId="f7295cb35f37543e" providerId="LiveId" clId="{3042F07D-2B4C-4040-A03C-D1B302A615A0}" dt="2023-06-10T08:39:31.935" v="955" actId="6264"/>
          <ac:spMkLst>
            <pc:docMk/>
            <pc:sldMk cId="3762630030" sldId="256"/>
            <ac:spMk id="19" creationId="{3C8247B1-1C44-369A-BF8D-72A9B49F046D}"/>
          </ac:spMkLst>
        </pc:spChg>
        <pc:spChg chg="add del mod">
          <ac:chgData name="森 雅稔" userId="f7295cb35f37543e" providerId="LiveId" clId="{3042F07D-2B4C-4040-A03C-D1B302A615A0}" dt="2023-06-10T08:39:31.117" v="951" actId="6264"/>
          <ac:spMkLst>
            <pc:docMk/>
            <pc:sldMk cId="3762630030" sldId="256"/>
            <ac:spMk id="20" creationId="{61CEF4A4-5B17-011C-D5D9-FFE20BFB5DD6}"/>
          </ac:spMkLst>
        </pc:spChg>
        <pc:spChg chg="add del mod">
          <ac:chgData name="森 雅稔" userId="f7295cb35f37543e" providerId="LiveId" clId="{3042F07D-2B4C-4040-A03C-D1B302A615A0}" dt="2023-06-10T08:39:31.117" v="951" actId="6264"/>
          <ac:spMkLst>
            <pc:docMk/>
            <pc:sldMk cId="3762630030" sldId="256"/>
            <ac:spMk id="21" creationId="{AA29F440-6C79-4706-95EE-2C6FB8AF7D16}"/>
          </ac:spMkLst>
        </pc:spChg>
        <pc:spChg chg="add del mod">
          <ac:chgData name="森 雅稔" userId="f7295cb35f37543e" providerId="LiveId" clId="{3042F07D-2B4C-4040-A03C-D1B302A615A0}" dt="2023-06-10T08:39:30.645" v="950" actId="6264"/>
          <ac:spMkLst>
            <pc:docMk/>
            <pc:sldMk cId="3762630030" sldId="256"/>
            <ac:spMk id="22" creationId="{FF75CC30-BA4F-984D-7B71-D27445B542F5}"/>
          </ac:spMkLst>
        </pc:spChg>
        <pc:spChg chg="add del mod">
          <ac:chgData name="森 雅稔" userId="f7295cb35f37543e" providerId="LiveId" clId="{3042F07D-2B4C-4040-A03C-D1B302A615A0}" dt="2023-06-10T08:39:30.645" v="950" actId="6264"/>
          <ac:spMkLst>
            <pc:docMk/>
            <pc:sldMk cId="3762630030" sldId="256"/>
            <ac:spMk id="23" creationId="{F3DF6595-FCF4-B698-27C3-E6181E534173}"/>
          </ac:spMkLst>
        </pc:spChg>
        <pc:spChg chg="add del mod">
          <ac:chgData name="森 雅稔" userId="f7295cb35f37543e" providerId="LiveId" clId="{3042F07D-2B4C-4040-A03C-D1B302A615A0}" dt="2023-06-10T08:39:30.645" v="950" actId="6264"/>
          <ac:spMkLst>
            <pc:docMk/>
            <pc:sldMk cId="3762630030" sldId="256"/>
            <ac:spMk id="24" creationId="{CCDA28E0-3BE8-4933-3723-02D35BAF8CD4}"/>
          </ac:spMkLst>
        </pc:spChg>
        <pc:spChg chg="add del mod">
          <ac:chgData name="森 雅稔" userId="f7295cb35f37543e" providerId="LiveId" clId="{3042F07D-2B4C-4040-A03C-D1B302A615A0}" dt="2023-06-10T08:39:30.001" v="949" actId="6264"/>
          <ac:spMkLst>
            <pc:docMk/>
            <pc:sldMk cId="3762630030" sldId="256"/>
            <ac:spMk id="25" creationId="{E46F7A8E-08BF-E21B-351F-BF93A17A56AC}"/>
          </ac:spMkLst>
        </pc:spChg>
        <pc:spChg chg="add del mod">
          <ac:chgData name="森 雅稔" userId="f7295cb35f37543e" providerId="LiveId" clId="{3042F07D-2B4C-4040-A03C-D1B302A615A0}" dt="2023-06-10T08:39:30.001" v="949" actId="6264"/>
          <ac:spMkLst>
            <pc:docMk/>
            <pc:sldMk cId="3762630030" sldId="256"/>
            <ac:spMk id="26" creationId="{48299E20-941F-B99D-C86F-6B9CDBA495CF}"/>
          </ac:spMkLst>
        </pc:spChg>
        <pc:spChg chg="add del">
          <ac:chgData name="森 雅稔" userId="f7295cb35f37543e" providerId="LiveId" clId="{3042F07D-2B4C-4040-A03C-D1B302A615A0}" dt="2023-06-10T06:50:23.992" v="615"/>
          <ac:spMkLst>
            <pc:docMk/>
            <pc:sldMk cId="3762630030" sldId="256"/>
            <ac:spMk id="26" creationId="{870A1295-61BC-4214-AA3E-D396673024D0}"/>
          </ac:spMkLst>
        </pc:spChg>
        <pc:spChg chg="add del mod">
          <ac:chgData name="森 雅稔" userId="f7295cb35f37543e" providerId="LiveId" clId="{3042F07D-2B4C-4040-A03C-D1B302A615A0}" dt="2023-06-10T08:39:30.001" v="949" actId="6264"/>
          <ac:spMkLst>
            <pc:docMk/>
            <pc:sldMk cId="3762630030" sldId="256"/>
            <ac:spMk id="27" creationId="{607860A1-BBBF-2A65-BC63-A83FCE12C044}"/>
          </ac:spMkLst>
        </pc:spChg>
        <pc:grpChg chg="add del">
          <ac:chgData name="森 雅稔" userId="f7295cb35f37543e" providerId="LiveId" clId="{3042F07D-2B4C-4040-A03C-D1B302A615A0}" dt="2023-06-10T06:50:23.992" v="615"/>
          <ac:grpSpMkLst>
            <pc:docMk/>
            <pc:sldMk cId="3762630030" sldId="256"/>
            <ac:grpSpMk id="27" creationId="{0B139475-2B26-4CA9-9413-DE741E49F7BB}"/>
          </ac:grpSpMkLst>
        </pc:grpChg>
        <pc:picChg chg="add del mod">
          <ac:chgData name="森 雅稔" userId="f7295cb35f37543e" providerId="LiveId" clId="{3042F07D-2B4C-4040-A03C-D1B302A615A0}" dt="2023-06-10T08:47:55.467" v="982" actId="1076"/>
          <ac:picMkLst>
            <pc:docMk/>
            <pc:sldMk cId="3762630030" sldId="256"/>
            <ac:picMk id="5" creationId="{902E5BCF-E340-5B46-9763-D62613BDAC58}"/>
          </ac:picMkLst>
        </pc:picChg>
        <pc:picChg chg="add del">
          <ac:chgData name="森 雅稔" userId="f7295cb35f37543e" providerId="LiveId" clId="{3042F07D-2B4C-4040-A03C-D1B302A615A0}" dt="2023-06-10T08:47:54.937" v="981"/>
          <ac:picMkLst>
            <pc:docMk/>
            <pc:sldMk cId="3762630030" sldId="256"/>
            <ac:picMk id="28" creationId="{4D8E7B34-058A-5912-C041-AAA6A416D862}"/>
          </ac:picMkLst>
        </pc:picChg>
      </pc:sldChg>
      <pc:sldChg chg="modSp mod">
        <pc:chgData name="森 雅稔" userId="f7295cb35f37543e" providerId="LiveId" clId="{3042F07D-2B4C-4040-A03C-D1B302A615A0}" dt="2023-06-10T09:00:19.370" v="1162"/>
        <pc:sldMkLst>
          <pc:docMk/>
          <pc:sldMk cId="3287115625" sldId="257"/>
        </pc:sldMkLst>
        <pc:spChg chg="mod">
          <ac:chgData name="森 雅稔" userId="f7295cb35f37543e" providerId="LiveId" clId="{3042F07D-2B4C-4040-A03C-D1B302A615A0}" dt="2023-06-10T09:00:19.370" v="1162"/>
          <ac:spMkLst>
            <pc:docMk/>
            <pc:sldMk cId="3287115625" sldId="257"/>
            <ac:spMk id="2" creationId="{CC683842-3224-4D6A-9EAC-3FD8E3700292}"/>
          </ac:spMkLst>
        </pc:spChg>
        <pc:spChg chg="mod">
          <ac:chgData name="森 雅稔" userId="f7295cb35f37543e" providerId="LiveId" clId="{3042F07D-2B4C-4040-A03C-D1B302A615A0}" dt="2023-06-10T09:00:19.370" v="1162"/>
          <ac:spMkLst>
            <pc:docMk/>
            <pc:sldMk cId="3287115625" sldId="257"/>
            <ac:spMk id="3" creationId="{F6CCE18D-6682-72E3-4A2E-59CE64E0EB47}"/>
          </ac:spMkLst>
        </pc:spChg>
      </pc:sldChg>
      <pc:sldChg chg="modSp mod">
        <pc:chgData name="森 雅稔" userId="f7295cb35f37543e" providerId="LiveId" clId="{3042F07D-2B4C-4040-A03C-D1B302A615A0}" dt="2023-06-10T08:49:42.507" v="992" actId="113"/>
        <pc:sldMkLst>
          <pc:docMk/>
          <pc:sldMk cId="3880498343" sldId="259"/>
        </pc:sldMkLst>
        <pc:spChg chg="mod">
          <ac:chgData name="森 雅稔" userId="f7295cb35f37543e" providerId="LiveId" clId="{3042F07D-2B4C-4040-A03C-D1B302A615A0}" dt="2023-06-10T08:49:42.507" v="992" actId="113"/>
          <ac:spMkLst>
            <pc:docMk/>
            <pc:sldMk cId="3880498343" sldId="259"/>
            <ac:spMk id="3" creationId="{5CCF7BD6-E36B-5331-9CB7-2685E1D4E359}"/>
          </ac:spMkLst>
        </pc:spChg>
        <pc:spChg chg="mod">
          <ac:chgData name="森 雅稔" userId="f7295cb35f37543e" providerId="LiveId" clId="{3042F07D-2B4C-4040-A03C-D1B302A615A0}" dt="2023-06-10T06:27:16.114" v="512" actId="404"/>
          <ac:spMkLst>
            <pc:docMk/>
            <pc:sldMk cId="3880498343" sldId="259"/>
            <ac:spMk id="7" creationId="{E44B23FC-A24F-AF66-5C6D-ECFD194DD728}"/>
          </ac:spMkLst>
        </pc:spChg>
      </pc:sldChg>
      <pc:sldChg chg="modSp mod">
        <pc:chgData name="森 雅稔" userId="f7295cb35f37543e" providerId="LiveId" clId="{3042F07D-2B4C-4040-A03C-D1B302A615A0}" dt="2023-06-10T06:28:27.622" v="529" actId="1076"/>
        <pc:sldMkLst>
          <pc:docMk/>
          <pc:sldMk cId="2858560568" sldId="260"/>
        </pc:sldMkLst>
        <pc:spChg chg="mod">
          <ac:chgData name="森 雅稔" userId="f7295cb35f37543e" providerId="LiveId" clId="{3042F07D-2B4C-4040-A03C-D1B302A615A0}" dt="2023-06-10T06:27:36.982" v="517" actId="20577"/>
          <ac:spMkLst>
            <pc:docMk/>
            <pc:sldMk cId="2858560568" sldId="260"/>
            <ac:spMk id="2" creationId="{7EEEBA36-DB3F-028D-8FBC-BFBC2FFA743C}"/>
          </ac:spMkLst>
        </pc:spChg>
        <pc:spChg chg="mod">
          <ac:chgData name="森 雅稔" userId="f7295cb35f37543e" providerId="LiveId" clId="{3042F07D-2B4C-4040-A03C-D1B302A615A0}" dt="2023-06-10T06:27:44.152" v="518" actId="1076"/>
          <ac:spMkLst>
            <pc:docMk/>
            <pc:sldMk cId="2858560568" sldId="260"/>
            <ac:spMk id="3" creationId="{849DE53B-680A-D80E-3D05-2B86C89F572F}"/>
          </ac:spMkLst>
        </pc:spChg>
        <pc:spChg chg="mod">
          <ac:chgData name="森 雅稔" userId="f7295cb35f37543e" providerId="LiveId" clId="{3042F07D-2B4C-4040-A03C-D1B302A615A0}" dt="2023-06-10T06:28:25.552" v="528" actId="1076"/>
          <ac:spMkLst>
            <pc:docMk/>
            <pc:sldMk cId="2858560568" sldId="260"/>
            <ac:spMk id="4" creationId="{B9E3D695-D217-DE11-75E2-0E1B54C0BD11}"/>
          </ac:spMkLst>
        </pc:spChg>
        <pc:spChg chg="mod">
          <ac:chgData name="森 雅稔" userId="f7295cb35f37543e" providerId="LiveId" clId="{3042F07D-2B4C-4040-A03C-D1B302A615A0}" dt="2023-06-10T06:28:27.622" v="529" actId="1076"/>
          <ac:spMkLst>
            <pc:docMk/>
            <pc:sldMk cId="2858560568" sldId="260"/>
            <ac:spMk id="5" creationId="{FE5F9559-12CA-CC7A-08AC-20E77550FDE4}"/>
          </ac:spMkLst>
        </pc:spChg>
        <pc:spChg chg="mod">
          <ac:chgData name="森 雅稔" userId="f7295cb35f37543e" providerId="LiveId" clId="{3042F07D-2B4C-4040-A03C-D1B302A615A0}" dt="2023-06-10T06:28:20.218" v="526" actId="1076"/>
          <ac:spMkLst>
            <pc:docMk/>
            <pc:sldMk cId="2858560568" sldId="260"/>
            <ac:spMk id="6" creationId="{8E3B0926-12D9-1D59-B770-8BC881F97E43}"/>
          </ac:spMkLst>
        </pc:spChg>
        <pc:spChg chg="mod">
          <ac:chgData name="森 雅稔" userId="f7295cb35f37543e" providerId="LiveId" clId="{3042F07D-2B4C-4040-A03C-D1B302A615A0}" dt="2023-06-10T06:27:46.495" v="519" actId="1076"/>
          <ac:spMkLst>
            <pc:docMk/>
            <pc:sldMk cId="2858560568" sldId="260"/>
            <ac:spMk id="7" creationId="{B8949542-5866-E3F1-B284-0D243DF1A523}"/>
          </ac:spMkLst>
        </pc:spChg>
        <pc:spChg chg="mod">
          <ac:chgData name="森 雅稔" userId="f7295cb35f37543e" providerId="LiveId" clId="{3042F07D-2B4C-4040-A03C-D1B302A615A0}" dt="2023-06-10T06:28:23.154" v="527" actId="1076"/>
          <ac:spMkLst>
            <pc:docMk/>
            <pc:sldMk cId="2858560568" sldId="260"/>
            <ac:spMk id="8" creationId="{037F20E3-42DA-74B9-7FFF-067E6EBF6ADB}"/>
          </ac:spMkLst>
        </pc:spChg>
      </pc:sldChg>
      <pc:sldChg chg="addSp modSp mod">
        <pc:chgData name="森 雅稔" userId="f7295cb35f37543e" providerId="LiveId" clId="{3042F07D-2B4C-4040-A03C-D1B302A615A0}" dt="2023-06-10T06:36:01.864" v="560" actId="1076"/>
        <pc:sldMkLst>
          <pc:docMk/>
          <pc:sldMk cId="1703903669" sldId="261"/>
        </pc:sldMkLst>
        <pc:spChg chg="mod">
          <ac:chgData name="森 雅稔" userId="f7295cb35f37543e" providerId="LiveId" clId="{3042F07D-2B4C-4040-A03C-D1B302A615A0}" dt="2023-06-10T06:35:02.592" v="549" actId="1076"/>
          <ac:spMkLst>
            <pc:docMk/>
            <pc:sldMk cId="1703903669" sldId="261"/>
            <ac:spMk id="2" creationId="{CED4AAA1-7BC6-C7CC-0E5A-C9BA52CBFA16}"/>
          </ac:spMkLst>
        </pc:spChg>
        <pc:spChg chg="mod">
          <ac:chgData name="森 雅稔" userId="f7295cb35f37543e" providerId="LiveId" clId="{3042F07D-2B4C-4040-A03C-D1B302A615A0}" dt="2023-06-10T06:35:06.552" v="550" actId="1076"/>
          <ac:spMkLst>
            <pc:docMk/>
            <pc:sldMk cId="1703903669" sldId="261"/>
            <ac:spMk id="3" creationId="{CBC9E3AA-2882-88E1-85EB-61E5D90165EC}"/>
          </ac:spMkLst>
        </pc:spChg>
        <pc:spChg chg="mod">
          <ac:chgData name="森 雅稔" userId="f7295cb35f37543e" providerId="LiveId" clId="{3042F07D-2B4C-4040-A03C-D1B302A615A0}" dt="2023-06-10T06:35:12.282" v="551" actId="1076"/>
          <ac:spMkLst>
            <pc:docMk/>
            <pc:sldMk cId="1703903669" sldId="261"/>
            <ac:spMk id="6" creationId="{237BDBAF-26C1-393A-EDCC-C600E6B37652}"/>
          </ac:spMkLst>
        </pc:spChg>
        <pc:spChg chg="mod">
          <ac:chgData name="森 雅稔" userId="f7295cb35f37543e" providerId="LiveId" clId="{3042F07D-2B4C-4040-A03C-D1B302A615A0}" dt="2023-06-10T06:35:18.814" v="552" actId="1076"/>
          <ac:spMkLst>
            <pc:docMk/>
            <pc:sldMk cId="1703903669" sldId="261"/>
            <ac:spMk id="7" creationId="{CACDC2FA-FF3E-169F-A060-2271B3CECA0A}"/>
          </ac:spMkLst>
        </pc:spChg>
        <pc:spChg chg="mod">
          <ac:chgData name="森 雅稔" userId="f7295cb35f37543e" providerId="LiveId" clId="{3042F07D-2B4C-4040-A03C-D1B302A615A0}" dt="2023-06-10T06:35:55.785" v="559" actId="1076"/>
          <ac:spMkLst>
            <pc:docMk/>
            <pc:sldMk cId="1703903669" sldId="261"/>
            <ac:spMk id="9" creationId="{B1D8924A-93C2-CE71-9A2C-2D68038068E9}"/>
          </ac:spMkLst>
        </pc:spChg>
        <pc:spChg chg="mod">
          <ac:chgData name="森 雅稔" userId="f7295cb35f37543e" providerId="LiveId" clId="{3042F07D-2B4C-4040-A03C-D1B302A615A0}" dt="2023-06-10T06:36:01.864" v="560" actId="1076"/>
          <ac:spMkLst>
            <pc:docMk/>
            <pc:sldMk cId="1703903669" sldId="261"/>
            <ac:spMk id="10" creationId="{DF8BCC7E-7F42-63C7-E308-2B80329775B3}"/>
          </ac:spMkLst>
        </pc:spChg>
        <pc:picChg chg="add mod ord">
          <ac:chgData name="森 雅稔" userId="f7295cb35f37543e" providerId="LiveId" clId="{3042F07D-2B4C-4040-A03C-D1B302A615A0}" dt="2023-06-10T06:35:42.972" v="558" actId="1076"/>
          <ac:picMkLst>
            <pc:docMk/>
            <pc:sldMk cId="1703903669" sldId="261"/>
            <ac:picMk id="5" creationId="{86084CE8-EC17-D659-0EEE-D14924802D32}"/>
          </ac:picMkLst>
        </pc:picChg>
      </pc:sldChg>
      <pc:sldChg chg="addSp modSp mod">
        <pc:chgData name="森 雅稔" userId="f7295cb35f37543e" providerId="LiveId" clId="{3042F07D-2B4C-4040-A03C-D1B302A615A0}" dt="2023-06-10T07:38:31.505" v="678" actId="1076"/>
        <pc:sldMkLst>
          <pc:docMk/>
          <pc:sldMk cId="1085093475" sldId="262"/>
        </pc:sldMkLst>
        <pc:spChg chg="mod">
          <ac:chgData name="森 雅稔" userId="f7295cb35f37543e" providerId="LiveId" clId="{3042F07D-2B4C-4040-A03C-D1B302A615A0}" dt="2023-06-10T07:00:04.079" v="676" actId="947"/>
          <ac:spMkLst>
            <pc:docMk/>
            <pc:sldMk cId="1085093475" sldId="262"/>
            <ac:spMk id="2" creationId="{46D6D847-35E3-C742-65EB-EDFB623D6C10}"/>
          </ac:spMkLst>
        </pc:spChg>
        <pc:spChg chg="mod">
          <ac:chgData name="森 雅稔" userId="f7295cb35f37543e" providerId="LiveId" clId="{3042F07D-2B4C-4040-A03C-D1B302A615A0}" dt="2023-06-10T07:38:28.195" v="677" actId="1076"/>
          <ac:spMkLst>
            <pc:docMk/>
            <pc:sldMk cId="1085093475" sldId="262"/>
            <ac:spMk id="3" creationId="{2536CE09-D95F-4B33-65EB-2CC570F007D2}"/>
          </ac:spMkLst>
        </pc:spChg>
        <pc:picChg chg="add mod ord">
          <ac:chgData name="森 雅稔" userId="f7295cb35f37543e" providerId="LiveId" clId="{3042F07D-2B4C-4040-A03C-D1B302A615A0}" dt="2023-06-10T07:38:31.505" v="678" actId="1076"/>
          <ac:picMkLst>
            <pc:docMk/>
            <pc:sldMk cId="1085093475" sldId="262"/>
            <ac:picMk id="5" creationId="{6C50819B-6E2B-620C-0EE2-0F36877B2E8F}"/>
          </ac:picMkLst>
        </pc:picChg>
      </pc:sldChg>
      <pc:sldChg chg="addSp delSp modSp mod">
        <pc:chgData name="森 雅稔" userId="f7295cb35f37543e" providerId="LiveId" clId="{3042F07D-2B4C-4040-A03C-D1B302A615A0}" dt="2023-06-10T07:52:22.396" v="740" actId="1076"/>
        <pc:sldMkLst>
          <pc:docMk/>
          <pc:sldMk cId="455416456" sldId="263"/>
        </pc:sldMkLst>
        <pc:spChg chg="mod">
          <ac:chgData name="森 雅稔" userId="f7295cb35f37543e" providerId="LiveId" clId="{3042F07D-2B4C-4040-A03C-D1B302A615A0}" dt="2023-06-10T07:51:09.730" v="727" actId="1076"/>
          <ac:spMkLst>
            <pc:docMk/>
            <pc:sldMk cId="455416456" sldId="263"/>
            <ac:spMk id="2" creationId="{46D6D847-35E3-C742-65EB-EDFB623D6C10}"/>
          </ac:spMkLst>
        </pc:spChg>
        <pc:spChg chg="mod">
          <ac:chgData name="森 雅稔" userId="f7295cb35f37543e" providerId="LiveId" clId="{3042F07D-2B4C-4040-A03C-D1B302A615A0}" dt="2023-06-10T07:52:17.168" v="738" actId="1076"/>
          <ac:spMkLst>
            <pc:docMk/>
            <pc:sldMk cId="455416456" sldId="263"/>
            <ac:spMk id="3" creationId="{2536CE09-D95F-4B33-65EB-2CC570F007D2}"/>
          </ac:spMkLst>
        </pc:spChg>
        <pc:picChg chg="add del mod ord modCrop">
          <ac:chgData name="森 雅稔" userId="f7295cb35f37543e" providerId="LiveId" clId="{3042F07D-2B4C-4040-A03C-D1B302A615A0}" dt="2023-06-10T07:52:22.396" v="740" actId="1076"/>
          <ac:picMkLst>
            <pc:docMk/>
            <pc:sldMk cId="455416456" sldId="263"/>
            <ac:picMk id="5" creationId="{731EC444-DE85-4DFD-9035-923BA90A7CF0}"/>
          </ac:picMkLst>
        </pc:picChg>
      </pc:sldChg>
      <pc:sldChg chg="addSp delSp modSp mod">
        <pc:chgData name="森 雅稔" userId="f7295cb35f37543e" providerId="LiveId" clId="{3042F07D-2B4C-4040-A03C-D1B302A615A0}" dt="2023-06-10T08:28:16.446" v="845" actId="1076"/>
        <pc:sldMkLst>
          <pc:docMk/>
          <pc:sldMk cId="4219549349" sldId="264"/>
        </pc:sldMkLst>
        <pc:spChg chg="mod">
          <ac:chgData name="森 雅稔" userId="f7295cb35f37543e" providerId="LiveId" clId="{3042F07D-2B4C-4040-A03C-D1B302A615A0}" dt="2023-06-10T07:53:50.156" v="749" actId="1076"/>
          <ac:spMkLst>
            <pc:docMk/>
            <pc:sldMk cId="4219549349" sldId="264"/>
            <ac:spMk id="2" creationId="{46D6D847-35E3-C742-65EB-EDFB623D6C10}"/>
          </ac:spMkLst>
        </pc:spChg>
        <pc:spChg chg="mod">
          <ac:chgData name="森 雅稔" userId="f7295cb35f37543e" providerId="LiveId" clId="{3042F07D-2B4C-4040-A03C-D1B302A615A0}" dt="2023-06-10T08:28:16.446" v="845" actId="1076"/>
          <ac:spMkLst>
            <pc:docMk/>
            <pc:sldMk cId="4219549349" sldId="264"/>
            <ac:spMk id="3" creationId="{2536CE09-D95F-4B33-65EB-2CC570F007D2}"/>
          </ac:spMkLst>
        </pc:spChg>
        <pc:picChg chg="add del mod ord">
          <ac:chgData name="森 雅稔" userId="f7295cb35f37543e" providerId="LiveId" clId="{3042F07D-2B4C-4040-A03C-D1B302A615A0}" dt="2023-06-10T08:26:28.015" v="844" actId="478"/>
          <ac:picMkLst>
            <pc:docMk/>
            <pc:sldMk cId="4219549349" sldId="264"/>
            <ac:picMk id="5" creationId="{D7470418-B02C-B0ED-5EE4-B2D118ABFC3A}"/>
          </ac:picMkLst>
        </pc:picChg>
      </pc:sldChg>
      <pc:sldChg chg="addSp modSp mod">
        <pc:chgData name="森 雅稔" userId="f7295cb35f37543e" providerId="LiveId" clId="{3042F07D-2B4C-4040-A03C-D1B302A615A0}" dt="2023-06-10T08:18:58.281" v="838" actId="1076"/>
        <pc:sldMkLst>
          <pc:docMk/>
          <pc:sldMk cId="1625203824" sldId="265"/>
        </pc:sldMkLst>
        <pc:spChg chg="mod">
          <ac:chgData name="森 雅稔" userId="f7295cb35f37543e" providerId="LiveId" clId="{3042F07D-2B4C-4040-A03C-D1B302A615A0}" dt="2023-06-10T08:18:58.281" v="838" actId="1076"/>
          <ac:spMkLst>
            <pc:docMk/>
            <pc:sldMk cId="1625203824" sldId="265"/>
            <ac:spMk id="2" creationId="{46D6D847-35E3-C742-65EB-EDFB623D6C10}"/>
          </ac:spMkLst>
        </pc:spChg>
        <pc:spChg chg="mod">
          <ac:chgData name="森 雅稔" userId="f7295cb35f37543e" providerId="LiveId" clId="{3042F07D-2B4C-4040-A03C-D1B302A615A0}" dt="2023-06-10T08:18:48.943" v="837" actId="1076"/>
          <ac:spMkLst>
            <pc:docMk/>
            <pc:sldMk cId="1625203824" sldId="265"/>
            <ac:spMk id="3" creationId="{2536CE09-D95F-4B33-65EB-2CC570F007D2}"/>
          </ac:spMkLst>
        </pc:spChg>
        <pc:picChg chg="add mod ord">
          <ac:chgData name="森 雅稔" userId="f7295cb35f37543e" providerId="LiveId" clId="{3042F07D-2B4C-4040-A03C-D1B302A615A0}" dt="2023-06-10T08:18:00.440" v="827" actId="1076"/>
          <ac:picMkLst>
            <pc:docMk/>
            <pc:sldMk cId="1625203824" sldId="265"/>
            <ac:picMk id="5" creationId="{15FB8F44-7889-77B0-6706-B11E3CA90C67}"/>
          </ac:picMkLst>
        </pc:picChg>
      </pc:sldChg>
      <pc:sldChg chg="modSp mod">
        <pc:chgData name="森 雅稔" userId="f7295cb35f37543e" providerId="LiveId" clId="{3042F07D-2B4C-4040-A03C-D1B302A615A0}" dt="2023-06-10T08:52:52.066" v="1063" actId="20577"/>
        <pc:sldMkLst>
          <pc:docMk/>
          <pc:sldMk cId="4093939361" sldId="266"/>
        </pc:sldMkLst>
        <pc:spChg chg="mod">
          <ac:chgData name="森 雅稔" userId="f7295cb35f37543e" providerId="LiveId" clId="{3042F07D-2B4C-4040-A03C-D1B302A615A0}" dt="2023-06-10T08:52:04.825" v="995" actId="1076"/>
          <ac:spMkLst>
            <pc:docMk/>
            <pc:sldMk cId="4093939361" sldId="266"/>
            <ac:spMk id="2" creationId="{46D6D847-35E3-C742-65EB-EDFB623D6C10}"/>
          </ac:spMkLst>
        </pc:spChg>
        <pc:spChg chg="mod">
          <ac:chgData name="森 雅稔" userId="f7295cb35f37543e" providerId="LiveId" clId="{3042F07D-2B4C-4040-A03C-D1B302A615A0}" dt="2023-06-10T08:52:52.066" v="1063" actId="20577"/>
          <ac:spMkLst>
            <pc:docMk/>
            <pc:sldMk cId="4093939361" sldId="266"/>
            <ac:spMk id="3" creationId="{2536CE09-D95F-4B33-65EB-2CC570F007D2}"/>
          </ac:spMkLst>
        </pc:spChg>
      </pc:sldChg>
      <pc:sldChg chg="modSp mod">
        <pc:chgData name="森 雅稔" userId="f7295cb35f37543e" providerId="LiveId" clId="{3042F07D-2B4C-4040-A03C-D1B302A615A0}" dt="2023-06-10T08:54:01.761" v="1078" actId="1076"/>
        <pc:sldMkLst>
          <pc:docMk/>
          <pc:sldMk cId="2981698064" sldId="267"/>
        </pc:sldMkLst>
        <pc:spChg chg="mod">
          <ac:chgData name="森 雅稔" userId="f7295cb35f37543e" providerId="LiveId" clId="{3042F07D-2B4C-4040-A03C-D1B302A615A0}" dt="2023-06-10T08:53:41.805" v="1072" actId="947"/>
          <ac:spMkLst>
            <pc:docMk/>
            <pc:sldMk cId="2981698064" sldId="267"/>
            <ac:spMk id="2" creationId="{46D6D847-35E3-C742-65EB-EDFB623D6C10}"/>
          </ac:spMkLst>
        </pc:spChg>
        <pc:spChg chg="mod">
          <ac:chgData name="森 雅稔" userId="f7295cb35f37543e" providerId="LiveId" clId="{3042F07D-2B4C-4040-A03C-D1B302A615A0}" dt="2023-06-10T08:54:01.761" v="1078" actId="1076"/>
          <ac:spMkLst>
            <pc:docMk/>
            <pc:sldMk cId="2981698064" sldId="267"/>
            <ac:spMk id="3" creationId="{2536CE09-D95F-4B33-65EB-2CC570F007D2}"/>
          </ac:spMkLst>
        </pc:spChg>
      </pc:sldChg>
      <pc:sldChg chg="modSp mod">
        <pc:chgData name="森 雅稔" userId="f7295cb35f37543e" providerId="LiveId" clId="{3042F07D-2B4C-4040-A03C-D1B302A615A0}" dt="2023-06-10T08:55:15.688" v="1091" actId="1076"/>
        <pc:sldMkLst>
          <pc:docMk/>
          <pc:sldMk cId="1649889405" sldId="268"/>
        </pc:sldMkLst>
        <pc:spChg chg="mod">
          <ac:chgData name="森 雅稔" userId="f7295cb35f37543e" providerId="LiveId" clId="{3042F07D-2B4C-4040-A03C-D1B302A615A0}" dt="2023-06-10T08:54:52.345" v="1085" actId="947"/>
          <ac:spMkLst>
            <pc:docMk/>
            <pc:sldMk cId="1649889405" sldId="268"/>
            <ac:spMk id="2" creationId="{46D6D847-35E3-C742-65EB-EDFB623D6C10}"/>
          </ac:spMkLst>
        </pc:spChg>
        <pc:spChg chg="mod">
          <ac:chgData name="森 雅稔" userId="f7295cb35f37543e" providerId="LiveId" clId="{3042F07D-2B4C-4040-A03C-D1B302A615A0}" dt="2023-06-10T08:55:15.688" v="1091" actId="1076"/>
          <ac:spMkLst>
            <pc:docMk/>
            <pc:sldMk cId="1649889405" sldId="268"/>
            <ac:spMk id="3" creationId="{2536CE09-D95F-4B33-65EB-2CC570F007D2}"/>
          </ac:spMkLst>
        </pc:spChg>
      </pc:sldChg>
      <pc:sldChg chg="modSp mod">
        <pc:chgData name="森 雅稔" userId="f7295cb35f37543e" providerId="LiveId" clId="{3042F07D-2B4C-4040-A03C-D1B302A615A0}" dt="2023-06-10T08:56:13.265" v="1105" actId="1076"/>
        <pc:sldMkLst>
          <pc:docMk/>
          <pc:sldMk cId="2570052884" sldId="269"/>
        </pc:sldMkLst>
        <pc:spChg chg="mod">
          <ac:chgData name="森 雅稔" userId="f7295cb35f37543e" providerId="LiveId" clId="{3042F07D-2B4C-4040-A03C-D1B302A615A0}" dt="2023-06-10T08:55:55.187" v="1100" actId="1076"/>
          <ac:spMkLst>
            <pc:docMk/>
            <pc:sldMk cId="2570052884" sldId="269"/>
            <ac:spMk id="2" creationId="{46D6D847-35E3-C742-65EB-EDFB623D6C10}"/>
          </ac:spMkLst>
        </pc:spChg>
        <pc:spChg chg="mod">
          <ac:chgData name="森 雅稔" userId="f7295cb35f37543e" providerId="LiveId" clId="{3042F07D-2B4C-4040-A03C-D1B302A615A0}" dt="2023-06-10T08:56:13.265" v="1105" actId="1076"/>
          <ac:spMkLst>
            <pc:docMk/>
            <pc:sldMk cId="2570052884" sldId="269"/>
            <ac:spMk id="3" creationId="{2536CE09-D95F-4B33-65EB-2CC570F007D2}"/>
          </ac:spMkLst>
        </pc:spChg>
      </pc:sldChg>
      <pc:sldChg chg="modSp mod">
        <pc:chgData name="森 雅稔" userId="f7295cb35f37543e" providerId="LiveId" clId="{3042F07D-2B4C-4040-A03C-D1B302A615A0}" dt="2023-06-10T09:00:16.397" v="1158" actId="1076"/>
        <pc:sldMkLst>
          <pc:docMk/>
          <pc:sldMk cId="1826560922" sldId="270"/>
        </pc:sldMkLst>
        <pc:spChg chg="mod">
          <ac:chgData name="森 雅稔" userId="f7295cb35f37543e" providerId="LiveId" clId="{3042F07D-2B4C-4040-A03C-D1B302A615A0}" dt="2023-06-10T08:56:43.444" v="1112" actId="1076"/>
          <ac:spMkLst>
            <pc:docMk/>
            <pc:sldMk cId="1826560922" sldId="270"/>
            <ac:spMk id="2" creationId="{46D6D847-35E3-C742-65EB-EDFB623D6C10}"/>
          </ac:spMkLst>
        </pc:spChg>
        <pc:spChg chg="mod">
          <ac:chgData name="森 雅稔" userId="f7295cb35f37543e" providerId="LiveId" clId="{3042F07D-2B4C-4040-A03C-D1B302A615A0}" dt="2023-06-10T09:00:16.397" v="1158" actId="1076"/>
          <ac:spMkLst>
            <pc:docMk/>
            <pc:sldMk cId="1826560922" sldId="270"/>
            <ac:spMk id="3" creationId="{2536CE09-D95F-4B33-65EB-2CC570F007D2}"/>
          </ac:spMkLst>
        </pc:spChg>
      </pc:sldChg>
      <pc:sldChg chg="modSp mod">
        <pc:chgData name="森 雅稔" userId="f7295cb35f37543e" providerId="LiveId" clId="{3042F07D-2B4C-4040-A03C-D1B302A615A0}" dt="2023-06-10T09:00:56.437" v="1173" actId="1076"/>
        <pc:sldMkLst>
          <pc:docMk/>
          <pc:sldMk cId="1950313229" sldId="271"/>
        </pc:sldMkLst>
        <pc:spChg chg="mod">
          <ac:chgData name="森 雅稔" userId="f7295cb35f37543e" providerId="LiveId" clId="{3042F07D-2B4C-4040-A03C-D1B302A615A0}" dt="2023-06-10T09:00:48.274" v="1169" actId="1076"/>
          <ac:spMkLst>
            <pc:docMk/>
            <pc:sldMk cId="1950313229" sldId="271"/>
            <ac:spMk id="2" creationId="{46D6D847-35E3-C742-65EB-EDFB623D6C10}"/>
          </ac:spMkLst>
        </pc:spChg>
        <pc:spChg chg="mod">
          <ac:chgData name="森 雅稔" userId="f7295cb35f37543e" providerId="LiveId" clId="{3042F07D-2B4C-4040-A03C-D1B302A615A0}" dt="2023-06-10T09:00:56.437" v="1173" actId="1076"/>
          <ac:spMkLst>
            <pc:docMk/>
            <pc:sldMk cId="1950313229" sldId="271"/>
            <ac:spMk id="3" creationId="{2536CE09-D95F-4B33-65EB-2CC570F007D2}"/>
          </ac:spMkLst>
        </pc:spChg>
      </pc:sldChg>
      <pc:sldChg chg="modSp mod setBg">
        <pc:chgData name="森 雅稔" userId="f7295cb35f37543e" providerId="LiveId" clId="{3042F07D-2B4C-4040-A03C-D1B302A615A0}" dt="2023-06-10T06:56:51.062" v="654" actId="1076"/>
        <pc:sldMkLst>
          <pc:docMk/>
          <pc:sldMk cId="224663679" sldId="274"/>
        </pc:sldMkLst>
        <pc:spChg chg="mod">
          <ac:chgData name="森 雅稔" userId="f7295cb35f37543e" providerId="LiveId" clId="{3042F07D-2B4C-4040-A03C-D1B302A615A0}" dt="2023-06-10T06:56:51.062" v="654" actId="1076"/>
          <ac:spMkLst>
            <pc:docMk/>
            <pc:sldMk cId="224663679" sldId="274"/>
            <ac:spMk id="2" creationId="{CED4AAA1-7BC6-C7CC-0E5A-C9BA52CBFA16}"/>
          </ac:spMkLst>
        </pc:spChg>
        <pc:spChg chg="mod">
          <ac:chgData name="森 雅稔" userId="f7295cb35f37543e" providerId="LiveId" clId="{3042F07D-2B4C-4040-A03C-D1B302A615A0}" dt="2023-06-10T06:43:05.892" v="602" actId="1076"/>
          <ac:spMkLst>
            <pc:docMk/>
            <pc:sldMk cId="224663679" sldId="274"/>
            <ac:spMk id="3" creationId="{CBC9E3AA-2882-88E1-85EB-61E5D90165EC}"/>
          </ac:spMkLst>
        </pc:spChg>
      </pc:sldChg>
      <pc:sldChg chg="modSp mod">
        <pc:chgData name="森 雅稔" userId="f7295cb35f37543e" providerId="LiveId" clId="{3042F07D-2B4C-4040-A03C-D1B302A615A0}" dt="2023-06-10T09:00:19.370" v="1162"/>
        <pc:sldMkLst>
          <pc:docMk/>
          <pc:sldMk cId="4125547504" sldId="275"/>
        </pc:sldMkLst>
        <pc:spChg chg="mod">
          <ac:chgData name="森 雅稔" userId="f7295cb35f37543e" providerId="LiveId" clId="{3042F07D-2B4C-4040-A03C-D1B302A615A0}" dt="2023-06-10T09:00:19.370" v="1162"/>
          <ac:spMkLst>
            <pc:docMk/>
            <pc:sldMk cId="4125547504" sldId="275"/>
            <ac:spMk id="2" creationId="{AD4A70BE-EDD3-EB64-F368-4D78AEA0B74C}"/>
          </ac:spMkLst>
        </pc:spChg>
      </pc:sldChg>
      <pc:sldChg chg="addSp delSp modSp new mod ord">
        <pc:chgData name="森 雅稔" userId="f7295cb35f37543e" providerId="LiveId" clId="{3042F07D-2B4C-4040-A03C-D1B302A615A0}" dt="2023-06-10T06:25:06.925" v="508"/>
        <pc:sldMkLst>
          <pc:docMk/>
          <pc:sldMk cId="2055451422" sldId="283"/>
        </pc:sldMkLst>
        <pc:spChg chg="add mod">
          <ac:chgData name="森 雅稔" userId="f7295cb35f37543e" providerId="LiveId" clId="{3042F07D-2B4C-4040-A03C-D1B302A615A0}" dt="2023-06-10T06:09:46.142" v="105" actId="1076"/>
          <ac:spMkLst>
            <pc:docMk/>
            <pc:sldMk cId="2055451422" sldId="283"/>
            <ac:spMk id="2" creationId="{3C89BFC4-7ED6-F7C8-7854-05D46D43340D}"/>
          </ac:spMkLst>
        </pc:spChg>
        <pc:spChg chg="add mod">
          <ac:chgData name="森 雅稔" userId="f7295cb35f37543e" providerId="LiveId" clId="{3042F07D-2B4C-4040-A03C-D1B302A615A0}" dt="2023-06-10T06:21:23.352" v="382" actId="1076"/>
          <ac:spMkLst>
            <pc:docMk/>
            <pc:sldMk cId="2055451422" sldId="283"/>
            <ac:spMk id="3" creationId="{FDE44986-F8A7-F4DF-0E03-9992531B90BC}"/>
          </ac:spMkLst>
        </pc:spChg>
        <pc:spChg chg="add mod">
          <ac:chgData name="森 雅稔" userId="f7295cb35f37543e" providerId="LiveId" clId="{3042F07D-2B4C-4040-A03C-D1B302A615A0}" dt="2023-06-10T06:18:54.317" v="334" actId="14100"/>
          <ac:spMkLst>
            <pc:docMk/>
            <pc:sldMk cId="2055451422" sldId="283"/>
            <ac:spMk id="4" creationId="{1E901525-7E03-1293-9290-847B7390EA5A}"/>
          </ac:spMkLst>
        </pc:spChg>
        <pc:spChg chg="add del mod">
          <ac:chgData name="森 雅稔" userId="f7295cb35f37543e" providerId="LiveId" clId="{3042F07D-2B4C-4040-A03C-D1B302A615A0}" dt="2023-06-10T06:21:21.422" v="381" actId="948"/>
          <ac:spMkLst>
            <pc:docMk/>
            <pc:sldMk cId="2055451422" sldId="283"/>
            <ac:spMk id="5" creationId="{7139DBF8-7B2A-1214-30C4-5306B954FA19}"/>
          </ac:spMkLst>
        </pc:spChg>
        <pc:spChg chg="add mod">
          <ac:chgData name="森 雅稔" userId="f7295cb35f37543e" providerId="LiveId" clId="{3042F07D-2B4C-4040-A03C-D1B302A615A0}" dt="2023-06-10T06:24:11.314" v="506" actId="207"/>
          <ac:spMkLst>
            <pc:docMk/>
            <pc:sldMk cId="2055451422" sldId="283"/>
            <ac:spMk id="6" creationId="{E688E32E-2AAB-86BD-C78F-D9DBA90F2BB3}"/>
          </ac:spMkLst>
        </pc:spChg>
      </pc:sldChg>
      <pc:sldChg chg="addSp delSp modSp new del mod">
        <pc:chgData name="森 雅稔" userId="f7295cb35f37543e" providerId="LiveId" clId="{3042F07D-2B4C-4040-A03C-D1B302A615A0}" dt="2023-06-10T08:13:09.181" v="805" actId="2696"/>
        <pc:sldMkLst>
          <pc:docMk/>
          <pc:sldMk cId="2863577707" sldId="284"/>
        </pc:sldMkLst>
        <pc:picChg chg="add del mod">
          <ac:chgData name="森 雅稔" userId="f7295cb35f37543e" providerId="LiveId" clId="{3042F07D-2B4C-4040-A03C-D1B302A615A0}" dt="2023-06-10T08:01:40.085" v="777" actId="931"/>
          <ac:picMkLst>
            <pc:docMk/>
            <pc:sldMk cId="2863577707" sldId="284"/>
            <ac:picMk id="3" creationId="{770EAF01-E1EA-D49D-08B5-603DB396C348}"/>
          </ac:picMkLst>
        </pc:picChg>
        <pc:picChg chg="add del mod">
          <ac:chgData name="森 雅稔" userId="f7295cb35f37543e" providerId="LiveId" clId="{3042F07D-2B4C-4040-A03C-D1B302A615A0}" dt="2023-06-10T08:05:52.375" v="787" actId="21"/>
          <ac:picMkLst>
            <pc:docMk/>
            <pc:sldMk cId="2863577707" sldId="284"/>
            <ac:picMk id="5" creationId="{EAE64F75-7E4D-5605-4155-E6DD0352F896}"/>
          </ac:picMkLst>
        </pc:picChg>
        <pc:picChg chg="add mod">
          <ac:chgData name="森 雅稔" userId="f7295cb35f37543e" providerId="LiveId" clId="{3042F07D-2B4C-4040-A03C-D1B302A615A0}" dt="2023-06-10T08:11:58.448" v="799" actId="1076"/>
          <ac:picMkLst>
            <pc:docMk/>
            <pc:sldMk cId="2863577707" sldId="284"/>
            <ac:picMk id="7" creationId="{A4CCDD52-291A-84B7-5970-3719BA045A98}"/>
          </ac:picMkLst>
        </pc:picChg>
        <pc:picChg chg="add mod">
          <ac:chgData name="森 雅稔" userId="f7295cb35f37543e" providerId="LiveId" clId="{3042F07D-2B4C-4040-A03C-D1B302A615A0}" dt="2023-06-10T08:12:40.794" v="804" actId="1076"/>
          <ac:picMkLst>
            <pc:docMk/>
            <pc:sldMk cId="2863577707" sldId="284"/>
            <ac:picMk id="9" creationId="{C1D187EB-DE1C-4AD3-578B-26F0303D4CE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1DC1A-1909-4CCA-BA09-9C501B41EA49}" type="datetimeFigureOut">
              <a:rPr kumimoji="1" lang="ja-JP" altLang="en-US" smtClean="0"/>
              <a:t>2025/6/18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EE709-DD87-4606-A1AE-95EAD23301C9}" type="slidenum">
              <a:rPr kumimoji="1" lang="ja-JP" altLang="en-US" smtClean="0"/>
              <a:t>‹#›</a:t>
            </a:fld>
            <a:endParaRPr kumimoji="1" lang="ja-JP" altLang="en-US"/>
          </a:p>
        </p:txBody>
      </p:sp>
    </p:spTree>
    <p:extLst>
      <p:ext uri="{BB962C8B-B14F-4D97-AF65-F5344CB8AC3E}">
        <p14:creationId xmlns:p14="http://schemas.microsoft.com/office/powerpoint/2010/main" val="2397115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07D4A-1501-0785-3AB6-8CBDED03994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4EBCE9F-17C8-F70B-F065-6C64B58864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3D46250-8912-AF85-5992-6F2CBBAA5807}"/>
              </a:ext>
            </a:extLst>
          </p:cNvPr>
          <p:cNvSpPr>
            <a:spLocks noGrp="1"/>
          </p:cNvSpPr>
          <p:nvPr>
            <p:ph type="dt" sz="half" idx="10"/>
          </p:nvPr>
        </p:nvSpPr>
        <p:spPr/>
        <p:txBody>
          <a:bodyPr/>
          <a:lstStyle/>
          <a:p>
            <a:fld id="{4281B6B6-5238-4E67-872F-28B95EFA5720}" type="datetimeFigureOut">
              <a:rPr kumimoji="1" lang="ja-JP" altLang="en-US" smtClean="0"/>
              <a:t>2025/6/18</a:t>
            </a:fld>
            <a:endParaRPr kumimoji="1" lang="ja-JP" altLang="en-US"/>
          </a:p>
        </p:txBody>
      </p:sp>
      <p:sp>
        <p:nvSpPr>
          <p:cNvPr id="5" name="フッター プレースホルダー 4">
            <a:extLst>
              <a:ext uri="{FF2B5EF4-FFF2-40B4-BE49-F238E27FC236}">
                <a16:creationId xmlns:a16="http://schemas.microsoft.com/office/drawing/2014/main" id="{8699382B-08E5-35BA-2804-DB5F7C8529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0D04460-5A73-74DA-1AE3-24455D742A31}"/>
              </a:ext>
            </a:extLst>
          </p:cNvPr>
          <p:cNvSpPr>
            <a:spLocks noGrp="1"/>
          </p:cNvSpPr>
          <p:nvPr>
            <p:ph type="sldNum" sz="quarter" idx="12"/>
          </p:nvPr>
        </p:nvSpPr>
        <p:spPr/>
        <p:txBody>
          <a:bodyPr/>
          <a:lstStyle/>
          <a:p>
            <a:fld id="{F81410F5-8695-4BAA-87F6-2126EF72E17A}" type="slidenum">
              <a:rPr kumimoji="1" lang="ja-JP" altLang="en-US" smtClean="0"/>
              <a:t>‹#›</a:t>
            </a:fld>
            <a:endParaRPr kumimoji="1" lang="ja-JP" altLang="en-US"/>
          </a:p>
        </p:txBody>
      </p:sp>
    </p:spTree>
    <p:extLst>
      <p:ext uri="{BB962C8B-B14F-4D97-AF65-F5344CB8AC3E}">
        <p14:creationId xmlns:p14="http://schemas.microsoft.com/office/powerpoint/2010/main" val="10639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A76D70-44BE-323F-7680-76B4E5E1410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A1A30AB-ABE2-A0C8-A233-72604CA0E77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EB8416-F5B4-A5F1-6B63-C62E5A234A20}"/>
              </a:ext>
            </a:extLst>
          </p:cNvPr>
          <p:cNvSpPr>
            <a:spLocks noGrp="1"/>
          </p:cNvSpPr>
          <p:nvPr>
            <p:ph type="dt" sz="half" idx="10"/>
          </p:nvPr>
        </p:nvSpPr>
        <p:spPr/>
        <p:txBody>
          <a:bodyPr/>
          <a:lstStyle/>
          <a:p>
            <a:fld id="{4281B6B6-5238-4E67-872F-28B95EFA5720}" type="datetimeFigureOut">
              <a:rPr kumimoji="1" lang="ja-JP" altLang="en-US" smtClean="0"/>
              <a:t>2025/6/18</a:t>
            </a:fld>
            <a:endParaRPr kumimoji="1" lang="ja-JP" altLang="en-US"/>
          </a:p>
        </p:txBody>
      </p:sp>
      <p:sp>
        <p:nvSpPr>
          <p:cNvPr id="5" name="フッター プレースホルダー 4">
            <a:extLst>
              <a:ext uri="{FF2B5EF4-FFF2-40B4-BE49-F238E27FC236}">
                <a16:creationId xmlns:a16="http://schemas.microsoft.com/office/drawing/2014/main" id="{0DAC7C2D-8D02-F676-D302-18D28EC773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40C6C97-3CA2-481A-6E0A-30B0B9AAA960}"/>
              </a:ext>
            </a:extLst>
          </p:cNvPr>
          <p:cNvSpPr>
            <a:spLocks noGrp="1"/>
          </p:cNvSpPr>
          <p:nvPr>
            <p:ph type="sldNum" sz="quarter" idx="12"/>
          </p:nvPr>
        </p:nvSpPr>
        <p:spPr/>
        <p:txBody>
          <a:bodyPr/>
          <a:lstStyle/>
          <a:p>
            <a:fld id="{F81410F5-8695-4BAA-87F6-2126EF72E17A}" type="slidenum">
              <a:rPr kumimoji="1" lang="ja-JP" altLang="en-US" smtClean="0"/>
              <a:t>‹#›</a:t>
            </a:fld>
            <a:endParaRPr kumimoji="1" lang="ja-JP" altLang="en-US"/>
          </a:p>
        </p:txBody>
      </p:sp>
    </p:spTree>
    <p:extLst>
      <p:ext uri="{BB962C8B-B14F-4D97-AF65-F5344CB8AC3E}">
        <p14:creationId xmlns:p14="http://schemas.microsoft.com/office/powerpoint/2010/main" val="258522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0EF2196-DC7F-5B89-119E-E53C9B9A793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BEB9645-66E2-6EF7-C442-7FC38BF3C43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E5C04B-4DA3-18D5-EA50-CAC6FF8095FB}"/>
              </a:ext>
            </a:extLst>
          </p:cNvPr>
          <p:cNvSpPr>
            <a:spLocks noGrp="1"/>
          </p:cNvSpPr>
          <p:nvPr>
            <p:ph type="dt" sz="half" idx="10"/>
          </p:nvPr>
        </p:nvSpPr>
        <p:spPr/>
        <p:txBody>
          <a:bodyPr/>
          <a:lstStyle/>
          <a:p>
            <a:fld id="{4281B6B6-5238-4E67-872F-28B95EFA5720}" type="datetimeFigureOut">
              <a:rPr kumimoji="1" lang="ja-JP" altLang="en-US" smtClean="0"/>
              <a:t>2025/6/18</a:t>
            </a:fld>
            <a:endParaRPr kumimoji="1" lang="ja-JP" altLang="en-US"/>
          </a:p>
        </p:txBody>
      </p:sp>
      <p:sp>
        <p:nvSpPr>
          <p:cNvPr id="5" name="フッター プレースホルダー 4">
            <a:extLst>
              <a:ext uri="{FF2B5EF4-FFF2-40B4-BE49-F238E27FC236}">
                <a16:creationId xmlns:a16="http://schemas.microsoft.com/office/drawing/2014/main" id="{336DD0B9-9297-BBB3-43C2-D10E160C83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487ADB-5394-3C58-F301-BC918644E189}"/>
              </a:ext>
            </a:extLst>
          </p:cNvPr>
          <p:cNvSpPr>
            <a:spLocks noGrp="1"/>
          </p:cNvSpPr>
          <p:nvPr>
            <p:ph type="sldNum" sz="quarter" idx="12"/>
          </p:nvPr>
        </p:nvSpPr>
        <p:spPr/>
        <p:txBody>
          <a:bodyPr/>
          <a:lstStyle/>
          <a:p>
            <a:fld id="{F81410F5-8695-4BAA-87F6-2126EF72E17A}" type="slidenum">
              <a:rPr kumimoji="1" lang="ja-JP" altLang="en-US" smtClean="0"/>
              <a:t>‹#›</a:t>
            </a:fld>
            <a:endParaRPr kumimoji="1" lang="ja-JP" altLang="en-US"/>
          </a:p>
        </p:txBody>
      </p:sp>
    </p:spTree>
    <p:extLst>
      <p:ext uri="{BB962C8B-B14F-4D97-AF65-F5344CB8AC3E}">
        <p14:creationId xmlns:p14="http://schemas.microsoft.com/office/powerpoint/2010/main" val="370393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FCC3A5-0BEE-D97D-A87B-7062320CA4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D821EEF-78B6-0E48-32D0-5B0EF3645A7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9855C7C-7F11-D49F-0C42-727820280185}"/>
              </a:ext>
            </a:extLst>
          </p:cNvPr>
          <p:cNvSpPr>
            <a:spLocks noGrp="1"/>
          </p:cNvSpPr>
          <p:nvPr>
            <p:ph type="dt" sz="half" idx="10"/>
          </p:nvPr>
        </p:nvSpPr>
        <p:spPr/>
        <p:txBody>
          <a:bodyPr/>
          <a:lstStyle/>
          <a:p>
            <a:fld id="{4281B6B6-5238-4E67-872F-28B95EFA5720}" type="datetimeFigureOut">
              <a:rPr kumimoji="1" lang="ja-JP" altLang="en-US" smtClean="0"/>
              <a:t>2025/6/18</a:t>
            </a:fld>
            <a:endParaRPr kumimoji="1" lang="ja-JP" altLang="en-US"/>
          </a:p>
        </p:txBody>
      </p:sp>
      <p:sp>
        <p:nvSpPr>
          <p:cNvPr id="5" name="フッター プレースホルダー 4">
            <a:extLst>
              <a:ext uri="{FF2B5EF4-FFF2-40B4-BE49-F238E27FC236}">
                <a16:creationId xmlns:a16="http://schemas.microsoft.com/office/drawing/2014/main" id="{61285F51-43F3-6BAC-91F7-B87AEDB9D2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F828277-1312-8957-D4E7-2C6C4E073FD5}"/>
              </a:ext>
            </a:extLst>
          </p:cNvPr>
          <p:cNvSpPr>
            <a:spLocks noGrp="1"/>
          </p:cNvSpPr>
          <p:nvPr>
            <p:ph type="sldNum" sz="quarter" idx="12"/>
          </p:nvPr>
        </p:nvSpPr>
        <p:spPr/>
        <p:txBody>
          <a:bodyPr/>
          <a:lstStyle/>
          <a:p>
            <a:fld id="{F81410F5-8695-4BAA-87F6-2126EF72E17A}" type="slidenum">
              <a:rPr kumimoji="1" lang="ja-JP" altLang="en-US" smtClean="0"/>
              <a:t>‹#›</a:t>
            </a:fld>
            <a:endParaRPr kumimoji="1" lang="ja-JP" altLang="en-US"/>
          </a:p>
        </p:txBody>
      </p:sp>
    </p:spTree>
    <p:extLst>
      <p:ext uri="{BB962C8B-B14F-4D97-AF65-F5344CB8AC3E}">
        <p14:creationId xmlns:p14="http://schemas.microsoft.com/office/powerpoint/2010/main" val="188813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CE9328-3C0B-F6FC-367F-C631AF3819F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F897CF-83ED-534A-6F0D-091623E02B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3B7CBCC-953F-F760-C098-B14DE7F8AD32}"/>
              </a:ext>
            </a:extLst>
          </p:cNvPr>
          <p:cNvSpPr>
            <a:spLocks noGrp="1"/>
          </p:cNvSpPr>
          <p:nvPr>
            <p:ph type="dt" sz="half" idx="10"/>
          </p:nvPr>
        </p:nvSpPr>
        <p:spPr/>
        <p:txBody>
          <a:bodyPr/>
          <a:lstStyle/>
          <a:p>
            <a:fld id="{4281B6B6-5238-4E67-872F-28B95EFA5720}" type="datetimeFigureOut">
              <a:rPr kumimoji="1" lang="ja-JP" altLang="en-US" smtClean="0"/>
              <a:t>2025/6/18</a:t>
            </a:fld>
            <a:endParaRPr kumimoji="1" lang="ja-JP" altLang="en-US"/>
          </a:p>
        </p:txBody>
      </p:sp>
      <p:sp>
        <p:nvSpPr>
          <p:cNvPr id="5" name="フッター プレースホルダー 4">
            <a:extLst>
              <a:ext uri="{FF2B5EF4-FFF2-40B4-BE49-F238E27FC236}">
                <a16:creationId xmlns:a16="http://schemas.microsoft.com/office/drawing/2014/main" id="{5D3FC654-BDAA-18F0-F57F-0E4AFD8EEC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ABF1CE-A38A-70A1-B6C3-AEE18BCEE4A5}"/>
              </a:ext>
            </a:extLst>
          </p:cNvPr>
          <p:cNvSpPr>
            <a:spLocks noGrp="1"/>
          </p:cNvSpPr>
          <p:nvPr>
            <p:ph type="sldNum" sz="quarter" idx="12"/>
          </p:nvPr>
        </p:nvSpPr>
        <p:spPr/>
        <p:txBody>
          <a:bodyPr/>
          <a:lstStyle/>
          <a:p>
            <a:fld id="{F81410F5-8695-4BAA-87F6-2126EF72E17A}" type="slidenum">
              <a:rPr kumimoji="1" lang="ja-JP" altLang="en-US" smtClean="0"/>
              <a:t>‹#›</a:t>
            </a:fld>
            <a:endParaRPr kumimoji="1" lang="ja-JP" altLang="en-US"/>
          </a:p>
        </p:txBody>
      </p:sp>
    </p:spTree>
    <p:extLst>
      <p:ext uri="{BB962C8B-B14F-4D97-AF65-F5344CB8AC3E}">
        <p14:creationId xmlns:p14="http://schemas.microsoft.com/office/powerpoint/2010/main" val="97295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029B73-D980-F613-D98E-6F300648486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9ED5CE8-85FA-FD8A-1A54-FACF5372085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E0BCD7D-5F4E-4B0B-C8F1-43FFA24B386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8111B0F-9183-7FC8-8E29-65C8A38BEC0C}"/>
              </a:ext>
            </a:extLst>
          </p:cNvPr>
          <p:cNvSpPr>
            <a:spLocks noGrp="1"/>
          </p:cNvSpPr>
          <p:nvPr>
            <p:ph type="dt" sz="half" idx="10"/>
          </p:nvPr>
        </p:nvSpPr>
        <p:spPr/>
        <p:txBody>
          <a:bodyPr/>
          <a:lstStyle/>
          <a:p>
            <a:fld id="{4281B6B6-5238-4E67-872F-28B95EFA5720}" type="datetimeFigureOut">
              <a:rPr kumimoji="1" lang="ja-JP" altLang="en-US" smtClean="0"/>
              <a:t>2025/6/18</a:t>
            </a:fld>
            <a:endParaRPr kumimoji="1" lang="ja-JP" altLang="en-US"/>
          </a:p>
        </p:txBody>
      </p:sp>
      <p:sp>
        <p:nvSpPr>
          <p:cNvPr id="6" name="フッター プレースホルダー 5">
            <a:extLst>
              <a:ext uri="{FF2B5EF4-FFF2-40B4-BE49-F238E27FC236}">
                <a16:creationId xmlns:a16="http://schemas.microsoft.com/office/drawing/2014/main" id="{C199D3F6-BC5A-0A91-11CA-7FFF538D7BD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EAEC44-B599-3B09-D8BC-C80E6E604A66}"/>
              </a:ext>
            </a:extLst>
          </p:cNvPr>
          <p:cNvSpPr>
            <a:spLocks noGrp="1"/>
          </p:cNvSpPr>
          <p:nvPr>
            <p:ph type="sldNum" sz="quarter" idx="12"/>
          </p:nvPr>
        </p:nvSpPr>
        <p:spPr/>
        <p:txBody>
          <a:bodyPr/>
          <a:lstStyle/>
          <a:p>
            <a:fld id="{F81410F5-8695-4BAA-87F6-2126EF72E17A}" type="slidenum">
              <a:rPr kumimoji="1" lang="ja-JP" altLang="en-US" smtClean="0"/>
              <a:t>‹#›</a:t>
            </a:fld>
            <a:endParaRPr kumimoji="1" lang="ja-JP" altLang="en-US"/>
          </a:p>
        </p:txBody>
      </p:sp>
    </p:spTree>
    <p:extLst>
      <p:ext uri="{BB962C8B-B14F-4D97-AF65-F5344CB8AC3E}">
        <p14:creationId xmlns:p14="http://schemas.microsoft.com/office/powerpoint/2010/main" val="55131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943BF1-A07D-F245-ABDD-A44B2EDD561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A5DF901-735A-8D40-972F-75341DEE36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36132FC-93AA-1DD1-285A-F6FB5EC3AF7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D7470A0-714D-AA90-05CF-62E20D5303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D665023-7C56-5D3E-5947-4618B7CE9A1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AE2718E-8F36-4C0E-514B-6821477EF715}"/>
              </a:ext>
            </a:extLst>
          </p:cNvPr>
          <p:cNvSpPr>
            <a:spLocks noGrp="1"/>
          </p:cNvSpPr>
          <p:nvPr>
            <p:ph type="dt" sz="half" idx="10"/>
          </p:nvPr>
        </p:nvSpPr>
        <p:spPr/>
        <p:txBody>
          <a:bodyPr/>
          <a:lstStyle/>
          <a:p>
            <a:fld id="{4281B6B6-5238-4E67-872F-28B95EFA5720}" type="datetimeFigureOut">
              <a:rPr kumimoji="1" lang="ja-JP" altLang="en-US" smtClean="0"/>
              <a:t>2025/6/18</a:t>
            </a:fld>
            <a:endParaRPr kumimoji="1" lang="ja-JP" altLang="en-US"/>
          </a:p>
        </p:txBody>
      </p:sp>
      <p:sp>
        <p:nvSpPr>
          <p:cNvPr id="8" name="フッター プレースホルダー 7">
            <a:extLst>
              <a:ext uri="{FF2B5EF4-FFF2-40B4-BE49-F238E27FC236}">
                <a16:creationId xmlns:a16="http://schemas.microsoft.com/office/drawing/2014/main" id="{E741CC05-E661-C7EF-FB8C-26209B15CD6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8148166-6F11-0272-E1F4-624B57B8A87C}"/>
              </a:ext>
            </a:extLst>
          </p:cNvPr>
          <p:cNvSpPr>
            <a:spLocks noGrp="1"/>
          </p:cNvSpPr>
          <p:nvPr>
            <p:ph type="sldNum" sz="quarter" idx="12"/>
          </p:nvPr>
        </p:nvSpPr>
        <p:spPr/>
        <p:txBody>
          <a:bodyPr/>
          <a:lstStyle/>
          <a:p>
            <a:fld id="{F81410F5-8695-4BAA-87F6-2126EF72E17A}" type="slidenum">
              <a:rPr kumimoji="1" lang="ja-JP" altLang="en-US" smtClean="0"/>
              <a:t>‹#›</a:t>
            </a:fld>
            <a:endParaRPr kumimoji="1" lang="ja-JP" altLang="en-US"/>
          </a:p>
        </p:txBody>
      </p:sp>
    </p:spTree>
    <p:extLst>
      <p:ext uri="{BB962C8B-B14F-4D97-AF65-F5344CB8AC3E}">
        <p14:creationId xmlns:p14="http://schemas.microsoft.com/office/powerpoint/2010/main" val="338675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6959AD-ACF6-50FA-F873-9C5853E428F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9C62EF8-A9C7-D9B0-31D6-45723FFE0FD0}"/>
              </a:ext>
            </a:extLst>
          </p:cNvPr>
          <p:cNvSpPr>
            <a:spLocks noGrp="1"/>
          </p:cNvSpPr>
          <p:nvPr>
            <p:ph type="dt" sz="half" idx="10"/>
          </p:nvPr>
        </p:nvSpPr>
        <p:spPr/>
        <p:txBody>
          <a:bodyPr/>
          <a:lstStyle/>
          <a:p>
            <a:fld id="{4281B6B6-5238-4E67-872F-28B95EFA5720}" type="datetimeFigureOut">
              <a:rPr kumimoji="1" lang="ja-JP" altLang="en-US" smtClean="0"/>
              <a:t>2025/6/18</a:t>
            </a:fld>
            <a:endParaRPr kumimoji="1" lang="ja-JP" altLang="en-US"/>
          </a:p>
        </p:txBody>
      </p:sp>
      <p:sp>
        <p:nvSpPr>
          <p:cNvPr id="4" name="フッター プレースホルダー 3">
            <a:extLst>
              <a:ext uri="{FF2B5EF4-FFF2-40B4-BE49-F238E27FC236}">
                <a16:creationId xmlns:a16="http://schemas.microsoft.com/office/drawing/2014/main" id="{E8014AED-1B7D-3549-205B-E0A40519B95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BDFE9C4-D144-1658-2202-340DE0DB9E7E}"/>
              </a:ext>
            </a:extLst>
          </p:cNvPr>
          <p:cNvSpPr>
            <a:spLocks noGrp="1"/>
          </p:cNvSpPr>
          <p:nvPr>
            <p:ph type="sldNum" sz="quarter" idx="12"/>
          </p:nvPr>
        </p:nvSpPr>
        <p:spPr/>
        <p:txBody>
          <a:bodyPr/>
          <a:lstStyle/>
          <a:p>
            <a:fld id="{F81410F5-8695-4BAA-87F6-2126EF72E17A}" type="slidenum">
              <a:rPr kumimoji="1" lang="ja-JP" altLang="en-US" smtClean="0"/>
              <a:t>‹#›</a:t>
            </a:fld>
            <a:endParaRPr kumimoji="1" lang="ja-JP" altLang="en-US"/>
          </a:p>
        </p:txBody>
      </p:sp>
    </p:spTree>
    <p:extLst>
      <p:ext uri="{BB962C8B-B14F-4D97-AF65-F5344CB8AC3E}">
        <p14:creationId xmlns:p14="http://schemas.microsoft.com/office/powerpoint/2010/main" val="129442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83F6547-CC3E-3E2E-4345-207A2E293A4F}"/>
              </a:ext>
            </a:extLst>
          </p:cNvPr>
          <p:cNvSpPr>
            <a:spLocks noGrp="1"/>
          </p:cNvSpPr>
          <p:nvPr>
            <p:ph type="dt" sz="half" idx="10"/>
          </p:nvPr>
        </p:nvSpPr>
        <p:spPr/>
        <p:txBody>
          <a:bodyPr/>
          <a:lstStyle/>
          <a:p>
            <a:fld id="{4281B6B6-5238-4E67-872F-28B95EFA5720}" type="datetimeFigureOut">
              <a:rPr kumimoji="1" lang="ja-JP" altLang="en-US" smtClean="0"/>
              <a:t>2025/6/18</a:t>
            </a:fld>
            <a:endParaRPr kumimoji="1" lang="ja-JP" altLang="en-US"/>
          </a:p>
        </p:txBody>
      </p:sp>
      <p:sp>
        <p:nvSpPr>
          <p:cNvPr id="3" name="フッター プレースホルダー 2">
            <a:extLst>
              <a:ext uri="{FF2B5EF4-FFF2-40B4-BE49-F238E27FC236}">
                <a16:creationId xmlns:a16="http://schemas.microsoft.com/office/drawing/2014/main" id="{0DCFD8D3-E4D1-3FE5-E714-9FDC17FFBA2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CAE0538-F037-F859-5401-99B8B4861D7A}"/>
              </a:ext>
            </a:extLst>
          </p:cNvPr>
          <p:cNvSpPr>
            <a:spLocks noGrp="1"/>
          </p:cNvSpPr>
          <p:nvPr>
            <p:ph type="sldNum" sz="quarter" idx="12"/>
          </p:nvPr>
        </p:nvSpPr>
        <p:spPr/>
        <p:txBody>
          <a:bodyPr/>
          <a:lstStyle/>
          <a:p>
            <a:fld id="{F81410F5-8695-4BAA-87F6-2126EF72E17A}" type="slidenum">
              <a:rPr kumimoji="1" lang="ja-JP" altLang="en-US" smtClean="0"/>
              <a:t>‹#›</a:t>
            </a:fld>
            <a:endParaRPr kumimoji="1" lang="ja-JP" altLang="en-US"/>
          </a:p>
        </p:txBody>
      </p:sp>
    </p:spTree>
    <p:extLst>
      <p:ext uri="{BB962C8B-B14F-4D97-AF65-F5344CB8AC3E}">
        <p14:creationId xmlns:p14="http://schemas.microsoft.com/office/powerpoint/2010/main" val="30896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8E5B2E-06EA-F244-7D2D-3A42D04153E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178524-2BA1-0F48-6E40-16E2B7AA37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15EA7F5-E681-E0D7-2C55-A79873A40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5CECC5D-9750-BED5-28B1-879083197C2D}"/>
              </a:ext>
            </a:extLst>
          </p:cNvPr>
          <p:cNvSpPr>
            <a:spLocks noGrp="1"/>
          </p:cNvSpPr>
          <p:nvPr>
            <p:ph type="dt" sz="half" idx="10"/>
          </p:nvPr>
        </p:nvSpPr>
        <p:spPr/>
        <p:txBody>
          <a:bodyPr/>
          <a:lstStyle/>
          <a:p>
            <a:fld id="{4281B6B6-5238-4E67-872F-28B95EFA5720}" type="datetimeFigureOut">
              <a:rPr kumimoji="1" lang="ja-JP" altLang="en-US" smtClean="0"/>
              <a:t>2025/6/18</a:t>
            </a:fld>
            <a:endParaRPr kumimoji="1" lang="ja-JP" altLang="en-US"/>
          </a:p>
        </p:txBody>
      </p:sp>
      <p:sp>
        <p:nvSpPr>
          <p:cNvPr id="6" name="フッター プレースホルダー 5">
            <a:extLst>
              <a:ext uri="{FF2B5EF4-FFF2-40B4-BE49-F238E27FC236}">
                <a16:creationId xmlns:a16="http://schemas.microsoft.com/office/drawing/2014/main" id="{872B95E5-0682-CEAD-3C69-B4AFEEB092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44BDE23-666F-6A48-C3F0-CD4375C13F58}"/>
              </a:ext>
            </a:extLst>
          </p:cNvPr>
          <p:cNvSpPr>
            <a:spLocks noGrp="1"/>
          </p:cNvSpPr>
          <p:nvPr>
            <p:ph type="sldNum" sz="quarter" idx="12"/>
          </p:nvPr>
        </p:nvSpPr>
        <p:spPr/>
        <p:txBody>
          <a:bodyPr/>
          <a:lstStyle/>
          <a:p>
            <a:fld id="{F81410F5-8695-4BAA-87F6-2126EF72E17A}" type="slidenum">
              <a:rPr kumimoji="1" lang="ja-JP" altLang="en-US" smtClean="0"/>
              <a:t>‹#›</a:t>
            </a:fld>
            <a:endParaRPr kumimoji="1" lang="ja-JP" altLang="en-US"/>
          </a:p>
        </p:txBody>
      </p:sp>
    </p:spTree>
    <p:extLst>
      <p:ext uri="{BB962C8B-B14F-4D97-AF65-F5344CB8AC3E}">
        <p14:creationId xmlns:p14="http://schemas.microsoft.com/office/powerpoint/2010/main" val="142180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83115-DE4C-F4C9-C273-29A64D7B957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9223B60-2524-3262-D9E0-04F6FB3DA5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F798068-38B6-2CD0-F872-949701E0F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3CDB051-B6F2-75E3-0D55-A7484ACA9B53}"/>
              </a:ext>
            </a:extLst>
          </p:cNvPr>
          <p:cNvSpPr>
            <a:spLocks noGrp="1"/>
          </p:cNvSpPr>
          <p:nvPr>
            <p:ph type="dt" sz="half" idx="10"/>
          </p:nvPr>
        </p:nvSpPr>
        <p:spPr/>
        <p:txBody>
          <a:bodyPr/>
          <a:lstStyle/>
          <a:p>
            <a:fld id="{4281B6B6-5238-4E67-872F-28B95EFA5720}" type="datetimeFigureOut">
              <a:rPr kumimoji="1" lang="ja-JP" altLang="en-US" smtClean="0"/>
              <a:t>2025/6/18</a:t>
            </a:fld>
            <a:endParaRPr kumimoji="1" lang="ja-JP" altLang="en-US"/>
          </a:p>
        </p:txBody>
      </p:sp>
      <p:sp>
        <p:nvSpPr>
          <p:cNvPr id="6" name="フッター プレースホルダー 5">
            <a:extLst>
              <a:ext uri="{FF2B5EF4-FFF2-40B4-BE49-F238E27FC236}">
                <a16:creationId xmlns:a16="http://schemas.microsoft.com/office/drawing/2014/main" id="{87CC6CB3-3150-40D4-FFE5-0C86AC9FB4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7C6D366-1221-253D-AB06-BD44088F66D9}"/>
              </a:ext>
            </a:extLst>
          </p:cNvPr>
          <p:cNvSpPr>
            <a:spLocks noGrp="1"/>
          </p:cNvSpPr>
          <p:nvPr>
            <p:ph type="sldNum" sz="quarter" idx="12"/>
          </p:nvPr>
        </p:nvSpPr>
        <p:spPr/>
        <p:txBody>
          <a:bodyPr/>
          <a:lstStyle/>
          <a:p>
            <a:fld id="{F81410F5-8695-4BAA-87F6-2126EF72E17A}" type="slidenum">
              <a:rPr kumimoji="1" lang="ja-JP" altLang="en-US" smtClean="0"/>
              <a:t>‹#›</a:t>
            </a:fld>
            <a:endParaRPr kumimoji="1" lang="ja-JP" altLang="en-US"/>
          </a:p>
        </p:txBody>
      </p:sp>
    </p:spTree>
    <p:extLst>
      <p:ext uri="{BB962C8B-B14F-4D97-AF65-F5344CB8AC3E}">
        <p14:creationId xmlns:p14="http://schemas.microsoft.com/office/powerpoint/2010/main" val="310246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04807AE-CAA5-EF95-DA4C-A6F1D0DE3F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CABEED-1D0C-A4FD-A24D-AE94C04BA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24DA87-0A69-C47E-9234-ED3FAC94A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1B6B6-5238-4E67-872F-28B95EFA5720}" type="datetimeFigureOut">
              <a:rPr kumimoji="1" lang="ja-JP" altLang="en-US" smtClean="0"/>
              <a:t>2025/6/18</a:t>
            </a:fld>
            <a:endParaRPr kumimoji="1" lang="ja-JP" altLang="en-US"/>
          </a:p>
        </p:txBody>
      </p:sp>
      <p:sp>
        <p:nvSpPr>
          <p:cNvPr id="5" name="フッター プレースホルダー 4">
            <a:extLst>
              <a:ext uri="{FF2B5EF4-FFF2-40B4-BE49-F238E27FC236}">
                <a16:creationId xmlns:a16="http://schemas.microsoft.com/office/drawing/2014/main" id="{6A51EA7B-3B48-0B45-87DC-0E851F2522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70CBFB2-42C6-E0AF-849B-881F09633A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410F5-8695-4BAA-87F6-2126EF72E17A}" type="slidenum">
              <a:rPr kumimoji="1" lang="ja-JP" altLang="en-US" smtClean="0"/>
              <a:t>‹#›</a:t>
            </a:fld>
            <a:endParaRPr kumimoji="1" lang="ja-JP" altLang="en-US"/>
          </a:p>
        </p:txBody>
      </p:sp>
    </p:spTree>
    <p:extLst>
      <p:ext uri="{BB962C8B-B14F-4D97-AF65-F5344CB8AC3E}">
        <p14:creationId xmlns:p14="http://schemas.microsoft.com/office/powerpoint/2010/main" val="196543749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683842-3224-4D6A-9EAC-3FD8E3700292}"/>
              </a:ext>
            </a:extLst>
          </p:cNvPr>
          <p:cNvSpPr>
            <a:spLocks noGrp="1"/>
          </p:cNvSpPr>
          <p:nvPr>
            <p:ph type="title"/>
          </p:nvPr>
        </p:nvSpPr>
        <p:spPr/>
        <p:txBody>
          <a:bodyPr>
            <a:normAutofit/>
          </a:bodyPr>
          <a:lstStyle/>
          <a:p>
            <a:r>
              <a:rPr kumimoji="1" lang="ja-JP" altLang="en-US" b="1" dirty="0">
                <a:effectLst>
                  <a:outerShdw blurRad="38100" dist="38100" dir="2700000" algn="tl">
                    <a:srgbClr val="000000">
                      <a:alpha val="43137"/>
                    </a:srgbClr>
                  </a:outerShdw>
                </a:effectLst>
              </a:rPr>
              <a:t>ケアマネージャー</a:t>
            </a:r>
            <a:br>
              <a:rPr kumimoji="1" lang="en-US" altLang="ja-JP" b="1" dirty="0">
                <a:effectLst>
                  <a:outerShdw blurRad="38100" dist="38100" dir="2700000" algn="tl">
                    <a:srgbClr val="000000">
                      <a:alpha val="43137"/>
                    </a:srgbClr>
                  </a:outerShdw>
                </a:effectLst>
              </a:rPr>
            </a:br>
            <a:r>
              <a:rPr lang="en-US" altLang="ja-JP" b="1" dirty="0">
                <a:effectLst>
                  <a:outerShdw blurRad="38100" dist="38100" dir="2700000" algn="tl">
                    <a:srgbClr val="000000">
                      <a:alpha val="43137"/>
                    </a:srgbClr>
                  </a:outerShdw>
                </a:effectLst>
              </a:rPr>
              <a:t>(</a:t>
            </a:r>
            <a:r>
              <a:rPr kumimoji="1" lang="ja-JP" altLang="en-US" b="1" dirty="0">
                <a:effectLst>
                  <a:outerShdw blurRad="38100" dist="38100" dir="2700000" algn="tl">
                    <a:srgbClr val="000000">
                      <a:alpha val="43137"/>
                    </a:srgbClr>
                  </a:outerShdw>
                </a:effectLst>
              </a:rPr>
              <a:t>介護支援専門員</a:t>
            </a:r>
            <a:r>
              <a:rPr kumimoji="1" lang="en-US" altLang="ja-JP" b="1" dirty="0">
                <a:effectLst>
                  <a:outerShdw blurRad="38100" dist="38100" dir="2700000" algn="tl">
                    <a:srgbClr val="000000">
                      <a:alpha val="43137"/>
                    </a:srgbClr>
                  </a:outerShdw>
                </a:effectLst>
              </a:rPr>
              <a:t>)</a:t>
            </a:r>
            <a:r>
              <a:rPr kumimoji="1" lang="ja-JP" altLang="en-US" b="1" dirty="0">
                <a:effectLst>
                  <a:outerShdw blurRad="38100" dist="38100" dir="2700000" algn="tl">
                    <a:srgbClr val="000000">
                      <a:alpha val="43137"/>
                    </a:srgbClr>
                  </a:outerShdw>
                </a:effectLst>
              </a:rPr>
              <a:t>とは・・・</a:t>
            </a:r>
          </a:p>
        </p:txBody>
      </p:sp>
      <p:sp>
        <p:nvSpPr>
          <p:cNvPr id="3" name="コンテンツ プレースホルダー 2">
            <a:extLst>
              <a:ext uri="{FF2B5EF4-FFF2-40B4-BE49-F238E27FC236}">
                <a16:creationId xmlns:a16="http://schemas.microsoft.com/office/drawing/2014/main" id="{F6CCE18D-6682-72E3-4A2E-59CE64E0EB47}"/>
              </a:ext>
            </a:extLst>
          </p:cNvPr>
          <p:cNvSpPr>
            <a:spLocks noGrp="1"/>
          </p:cNvSpPr>
          <p:nvPr>
            <p:ph idx="1"/>
          </p:nvPr>
        </p:nvSpPr>
        <p:spPr>
          <a:xfrm>
            <a:off x="913701" y="2479965"/>
            <a:ext cx="10515600" cy="3509773"/>
          </a:xfrm>
        </p:spPr>
        <p:txBody>
          <a:bodyPr>
            <a:normAutofit/>
          </a:bodyPr>
          <a:lstStyle/>
          <a:p>
            <a:pPr marL="0" indent="0">
              <a:buNone/>
            </a:pPr>
            <a:r>
              <a:rPr kumimoji="1" lang="ja-JP" altLang="en-US" sz="2400" dirty="0"/>
              <a:t>介護支援専門員とは、</a:t>
            </a:r>
            <a:endParaRPr kumimoji="1" lang="en-US" altLang="ja-JP" sz="2400" dirty="0"/>
          </a:p>
          <a:p>
            <a:pPr marL="0" indent="0">
              <a:buNone/>
            </a:pPr>
            <a:r>
              <a:rPr kumimoji="1" lang="ja-JP" altLang="en-US" sz="2400" dirty="0"/>
              <a:t>要介護者や要支援者の人の相談や心身の状況に応じるとともに、サービス（訪問介護、デイサービスなど）を受けられるようにケアプラン（介護サービス等の提供についての計画）の作成や市町村・サービス事業者・施設等との連絡調整を行う者とされています。</a:t>
            </a:r>
          </a:p>
          <a:p>
            <a:pPr marL="0" indent="0">
              <a:buNone/>
            </a:pPr>
            <a:r>
              <a:rPr kumimoji="1" lang="ja-JP" altLang="en-US" sz="2400" dirty="0"/>
              <a:t>また、要介護者や要支援者の人が自立した日常生活を営むのに必要な援助に関する専門的知識・技術を有するものとして</a:t>
            </a:r>
            <a:r>
              <a:rPr kumimoji="1" lang="ja-JP" altLang="en-US" sz="2400" dirty="0">
                <a:solidFill>
                  <a:srgbClr val="FF0000"/>
                </a:solidFill>
              </a:rPr>
              <a:t>介護支援専門員証</a:t>
            </a:r>
            <a:r>
              <a:rPr kumimoji="1" lang="ja-JP" altLang="en-US" sz="2400" dirty="0"/>
              <a:t>の交付を受けた者とされています。</a:t>
            </a:r>
            <a:endParaRPr kumimoji="1" lang="en-US" altLang="ja-JP" sz="2400" dirty="0"/>
          </a:p>
          <a:p>
            <a:pPr marL="0" indent="0" algn="r">
              <a:buNone/>
            </a:pPr>
            <a:r>
              <a:rPr lang="en-US" altLang="ja-JP" sz="2400" dirty="0"/>
              <a:t>※</a:t>
            </a:r>
            <a:r>
              <a:rPr lang="ja-JP" altLang="en-US" sz="2400" dirty="0"/>
              <a:t>厚生労働省</a:t>
            </a:r>
            <a:r>
              <a:rPr lang="en-US" altLang="ja-JP" sz="2400" dirty="0"/>
              <a:t>HP</a:t>
            </a:r>
            <a:r>
              <a:rPr lang="ja-JP" altLang="en-US" sz="2400" dirty="0"/>
              <a:t>より</a:t>
            </a:r>
            <a:endParaRPr kumimoji="1" lang="ja-JP" altLang="en-US" sz="2400" dirty="0"/>
          </a:p>
        </p:txBody>
      </p:sp>
      <p:sp>
        <p:nvSpPr>
          <p:cNvPr id="6" name="矢印: 下 5">
            <a:extLst>
              <a:ext uri="{FF2B5EF4-FFF2-40B4-BE49-F238E27FC236}">
                <a16:creationId xmlns:a16="http://schemas.microsoft.com/office/drawing/2014/main" id="{2CFB4B0E-04D2-0D25-FF47-9501EDAE2502}"/>
              </a:ext>
            </a:extLst>
          </p:cNvPr>
          <p:cNvSpPr/>
          <p:nvPr/>
        </p:nvSpPr>
        <p:spPr>
          <a:xfrm>
            <a:off x="3808601" y="1690688"/>
            <a:ext cx="746620" cy="59633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734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47765CA-DCF1-97AA-12B9-D2DF4220C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446" y="920621"/>
            <a:ext cx="2626913" cy="1970086"/>
          </a:xfrm>
          <a:prstGeom prst="rect">
            <a:avLst/>
          </a:prstGeom>
        </p:spPr>
      </p:pic>
      <p:sp>
        <p:nvSpPr>
          <p:cNvPr id="2" name="正方形/長方形 1">
            <a:extLst>
              <a:ext uri="{FF2B5EF4-FFF2-40B4-BE49-F238E27FC236}">
                <a16:creationId xmlns:a16="http://schemas.microsoft.com/office/drawing/2014/main" id="{46D6D847-35E3-C742-65EB-EDFB623D6C10}"/>
              </a:ext>
            </a:extLst>
          </p:cNvPr>
          <p:cNvSpPr/>
          <p:nvPr/>
        </p:nvSpPr>
        <p:spPr>
          <a:xfrm>
            <a:off x="381780" y="566678"/>
            <a:ext cx="4211409" cy="707886"/>
          </a:xfrm>
          <a:prstGeom prst="rect">
            <a:avLst/>
          </a:prstGeom>
          <a:noFill/>
        </p:spPr>
        <p:txBody>
          <a:bodyPr wrap="none" lIns="91440" tIns="45720" rIns="91440" bIns="45720">
            <a:spAutoFit/>
          </a:bodyPr>
          <a:lstStyle/>
          <a:p>
            <a:pPr algn="ctr"/>
            <a:r>
              <a:rPr lang="ja-JP" altLang="en-US" sz="4000" b="1" u="sng" dirty="0">
                <a:ln w="0"/>
                <a:effectLst>
                  <a:outerShdw blurRad="38100" dist="38100" dir="2700000" algn="tl">
                    <a:srgbClr val="000000">
                      <a:alpha val="43137"/>
                    </a:srgbClr>
                  </a:outerShdw>
                </a:effectLst>
                <a:uFill>
                  <a:solidFill>
                    <a:srgbClr val="00B0F0"/>
                  </a:solidFill>
                </a:uFill>
                <a:latin typeface="游ゴシック Light" panose="020B0300000000000000" pitchFamily="50" charset="-128"/>
                <a:ea typeface="游ゴシック Light" panose="020B0300000000000000" pitchFamily="50" charset="-128"/>
              </a:rPr>
              <a:t>⑪入所の際の支援</a:t>
            </a:r>
            <a:endParaRPr lang="ja-JP" altLang="en-US" sz="4000" b="1" u="sng" cap="none" spc="0" dirty="0">
              <a:ln w="0"/>
              <a:solidFill>
                <a:schemeClr val="tx1"/>
              </a:solidFill>
              <a:effectLst>
                <a:outerShdw blurRad="38100" dist="38100" dir="2700000" algn="tl">
                  <a:srgbClr val="000000">
                    <a:alpha val="43137"/>
                  </a:srgbClr>
                </a:outerShdw>
              </a:effectLst>
              <a:uFill>
                <a:solidFill>
                  <a:srgbClr val="00B0F0"/>
                </a:solidFill>
              </a:uFill>
              <a:latin typeface="游ゴシック Light" panose="020B0300000000000000" pitchFamily="50" charset="-128"/>
              <a:ea typeface="游ゴシック Light" panose="020B0300000000000000" pitchFamily="50" charset="-128"/>
            </a:endParaRPr>
          </a:p>
        </p:txBody>
      </p:sp>
      <p:sp>
        <p:nvSpPr>
          <p:cNvPr id="3" name="正方形/長方形 2">
            <a:extLst>
              <a:ext uri="{FF2B5EF4-FFF2-40B4-BE49-F238E27FC236}">
                <a16:creationId xmlns:a16="http://schemas.microsoft.com/office/drawing/2014/main" id="{2536CE09-D95F-4B33-65EB-2CC570F007D2}"/>
              </a:ext>
            </a:extLst>
          </p:cNvPr>
          <p:cNvSpPr/>
          <p:nvPr/>
        </p:nvSpPr>
        <p:spPr>
          <a:xfrm>
            <a:off x="808333" y="1415871"/>
            <a:ext cx="6595387" cy="1200329"/>
          </a:xfrm>
          <a:prstGeom prst="rect">
            <a:avLst/>
          </a:prstGeom>
          <a:noFill/>
        </p:spPr>
        <p:txBody>
          <a:bodyPr wrap="square" lIns="91440" tIns="45720" rIns="91440" bIns="45720">
            <a:spAutoFit/>
          </a:bodyPr>
          <a:lstStyle/>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施設や有料老人ホームなどの入所相談や、</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入所先へのスムーズな引継ぎが出来るように</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情報提供・連携を行います。</a:t>
            </a:r>
            <a:endParaRPr lang="en-US" altLang="ja-JP" sz="2400" b="1" dirty="0">
              <a:ln w="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46D6D847-35E3-C742-65EB-EDFB623D6C10}"/>
              </a:ext>
            </a:extLst>
          </p:cNvPr>
          <p:cNvSpPr/>
          <p:nvPr/>
        </p:nvSpPr>
        <p:spPr>
          <a:xfrm>
            <a:off x="3626925" y="3319584"/>
            <a:ext cx="2198038" cy="707886"/>
          </a:xfrm>
          <a:prstGeom prst="rect">
            <a:avLst/>
          </a:prstGeom>
          <a:noFill/>
        </p:spPr>
        <p:txBody>
          <a:bodyPr wrap="none" lIns="91440" tIns="45720" rIns="91440" bIns="45720">
            <a:spAutoFit/>
          </a:bodyPr>
          <a:lstStyle/>
          <a:p>
            <a:pPr algn="ctr"/>
            <a:r>
              <a:rPr lang="ja-JP" altLang="en-US" sz="4000" b="1" u="sng" dirty="0">
                <a:ln w="0"/>
                <a:effectLst>
                  <a:outerShdw blurRad="38100" dist="38100" dir="2700000" algn="tl">
                    <a:srgbClr val="000000">
                      <a:alpha val="43137"/>
                    </a:srgbClr>
                  </a:outerShdw>
                </a:effectLst>
                <a:uFill>
                  <a:solidFill>
                    <a:srgbClr val="00B0F0"/>
                  </a:solidFill>
                </a:uFill>
                <a:latin typeface="游ゴシック Light" panose="020B0300000000000000" pitchFamily="50" charset="-128"/>
                <a:ea typeface="游ゴシック Light" panose="020B0300000000000000" pitchFamily="50" charset="-128"/>
              </a:rPr>
              <a:t>⑫その他</a:t>
            </a:r>
            <a:endParaRPr lang="ja-JP" altLang="en-US" sz="4000" b="1" u="sng" cap="none" spc="0" dirty="0">
              <a:ln w="0"/>
              <a:solidFill>
                <a:schemeClr val="tx1"/>
              </a:solidFill>
              <a:effectLst>
                <a:outerShdw blurRad="38100" dist="38100" dir="2700000" algn="tl">
                  <a:srgbClr val="000000">
                    <a:alpha val="43137"/>
                  </a:srgbClr>
                </a:outerShdw>
              </a:effectLst>
              <a:uFill>
                <a:solidFill>
                  <a:srgbClr val="00B0F0"/>
                </a:solidFill>
              </a:uFill>
              <a:latin typeface="游ゴシック Light" panose="020B0300000000000000" pitchFamily="50" charset="-128"/>
              <a:ea typeface="游ゴシック Light" panose="020B0300000000000000" pitchFamily="50" charset="-128"/>
            </a:endParaRPr>
          </a:p>
        </p:txBody>
      </p:sp>
      <p:sp>
        <p:nvSpPr>
          <p:cNvPr id="6" name="正方形/長方形 5">
            <a:extLst>
              <a:ext uri="{FF2B5EF4-FFF2-40B4-BE49-F238E27FC236}">
                <a16:creationId xmlns:a16="http://schemas.microsoft.com/office/drawing/2014/main" id="{2536CE09-D95F-4B33-65EB-2CC570F007D2}"/>
              </a:ext>
            </a:extLst>
          </p:cNvPr>
          <p:cNvSpPr/>
          <p:nvPr/>
        </p:nvSpPr>
        <p:spPr>
          <a:xfrm>
            <a:off x="4106026" y="4163647"/>
            <a:ext cx="7716417" cy="2308324"/>
          </a:xfrm>
          <a:prstGeom prst="rect">
            <a:avLst/>
          </a:prstGeom>
          <a:noFill/>
        </p:spPr>
        <p:txBody>
          <a:bodyPr wrap="square" lIns="91440" tIns="45720" rIns="91440" bIns="45720">
            <a:spAutoFit/>
          </a:bodyPr>
          <a:lstStyle/>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生活困窮者には生活保護申請の補助</a:t>
            </a:r>
            <a:endParaRPr lang="en-US" altLang="ja-JP" sz="2400" b="1" dirty="0">
              <a:ln w="0"/>
              <a:latin typeface="游ゴシック" panose="020B0400000000000000" pitchFamily="50" charset="-128"/>
              <a:ea typeface="游ゴシック" panose="020B0400000000000000" pitchFamily="50" charset="-128"/>
            </a:endParaRPr>
          </a:p>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食事に困っている方に配食の紹介</a:t>
            </a:r>
            <a:endParaRPr lang="en-US" altLang="ja-JP" sz="2400" b="1" dirty="0">
              <a:ln w="0"/>
              <a:latin typeface="游ゴシック" panose="020B0400000000000000" pitchFamily="50" charset="-128"/>
              <a:ea typeface="游ゴシック" panose="020B0400000000000000" pitchFamily="50" charset="-128"/>
            </a:endParaRPr>
          </a:p>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介護タクシーの手配</a:t>
            </a:r>
            <a:endParaRPr lang="en-US" altLang="ja-JP" sz="2400" b="1" dirty="0">
              <a:ln w="0"/>
              <a:latin typeface="游ゴシック" panose="020B0400000000000000" pitchFamily="50" charset="-128"/>
              <a:ea typeface="游ゴシック" panose="020B0400000000000000" pitchFamily="50" charset="-128"/>
            </a:endParaRPr>
          </a:p>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ご本人とその家族や他の利用者とのトラブルの仲裁</a:t>
            </a:r>
            <a:endParaRPr lang="en-US" altLang="ja-JP" sz="2400" b="1" dirty="0">
              <a:ln w="0"/>
              <a:latin typeface="游ゴシック" panose="020B0400000000000000" pitchFamily="50" charset="-128"/>
              <a:ea typeface="游ゴシック" panose="020B0400000000000000" pitchFamily="50" charset="-128"/>
            </a:endParaRPr>
          </a:p>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地域活動への参加　　　　　　　　　等々</a:t>
            </a:r>
            <a:endParaRPr lang="en-US" altLang="ja-JP" sz="2400" b="1" dirty="0">
              <a:ln w="0"/>
              <a:latin typeface="游ゴシック" panose="020B0400000000000000" pitchFamily="50" charset="-128"/>
              <a:ea typeface="游ゴシック" panose="020B0400000000000000" pitchFamily="50" charset="-128"/>
            </a:endParaRPr>
          </a:p>
          <a:p>
            <a:endParaRPr lang="en-US" altLang="ja-JP" sz="2400" b="1" dirty="0">
              <a:ln w="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8658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AB3A4838-2CA0-0F69-94AD-ECF96D09BFDE}"/>
              </a:ext>
            </a:extLst>
          </p:cNvPr>
          <p:cNvSpPr/>
          <p:nvPr/>
        </p:nvSpPr>
        <p:spPr>
          <a:xfrm>
            <a:off x="2471511" y="2372695"/>
            <a:ext cx="7248978" cy="2656114"/>
          </a:xfrm>
          <a:prstGeom prst="round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 name="字幕 2">
            <a:extLst>
              <a:ext uri="{FF2B5EF4-FFF2-40B4-BE49-F238E27FC236}">
                <a16:creationId xmlns:a16="http://schemas.microsoft.com/office/drawing/2014/main" id="{B9956273-AE82-3533-2A93-97E854BC4230}"/>
              </a:ext>
            </a:extLst>
          </p:cNvPr>
          <p:cNvSpPr>
            <a:spLocks noGrp="1"/>
          </p:cNvSpPr>
          <p:nvPr>
            <p:ph type="subTitle" idx="1"/>
          </p:nvPr>
        </p:nvSpPr>
        <p:spPr>
          <a:xfrm>
            <a:off x="3235065" y="2760502"/>
            <a:ext cx="5442404" cy="1801582"/>
          </a:xfrm>
        </p:spPr>
        <p:txBody>
          <a:bodyPr>
            <a:normAutofit fontScale="70000" lnSpcReduction="20000"/>
          </a:bodyPr>
          <a:lstStyle/>
          <a:p>
            <a:r>
              <a:rPr kumimoji="1" lang="ja-JP" altLang="en-US" sz="3100" dirty="0">
                <a:latin typeface="UD デジタル 教科書体 NK-R" panose="02020400000000000000" pitchFamily="18" charset="-128"/>
                <a:ea typeface="UD デジタル 教科書体 NK-R" panose="02020400000000000000" pitchFamily="18" charset="-128"/>
              </a:rPr>
              <a:t>金銭管理</a:t>
            </a:r>
            <a:endParaRPr kumimoji="1" lang="en-US" altLang="ja-JP" sz="3100" dirty="0">
              <a:latin typeface="UD デジタル 教科書体 NK-R" panose="02020400000000000000" pitchFamily="18" charset="-128"/>
              <a:ea typeface="UD デジタル 教科書体 NK-R" panose="02020400000000000000" pitchFamily="18" charset="-128"/>
            </a:endParaRPr>
          </a:p>
          <a:p>
            <a:r>
              <a:rPr lang="ja-JP" altLang="en-US" sz="3100" dirty="0">
                <a:latin typeface="UD デジタル 教科書体 NK-R" panose="02020400000000000000" pitchFamily="18" charset="-128"/>
                <a:ea typeface="UD デジタル 教科書体 NK-R" panose="02020400000000000000" pitchFamily="18" charset="-128"/>
              </a:rPr>
              <a:t>介護保険に関係のない手続きや契約</a:t>
            </a:r>
            <a:endParaRPr lang="en-US" altLang="ja-JP" sz="3100" dirty="0">
              <a:latin typeface="UD デジタル 教科書体 NK-R" panose="02020400000000000000" pitchFamily="18" charset="-128"/>
              <a:ea typeface="UD デジタル 教科書体 NK-R" panose="02020400000000000000" pitchFamily="18" charset="-128"/>
            </a:endParaRPr>
          </a:p>
          <a:p>
            <a:r>
              <a:rPr lang="ja-JP" altLang="en-US" sz="3100" dirty="0">
                <a:latin typeface="UD デジタル 教科書体 NK-R" panose="02020400000000000000" pitchFamily="18" charset="-128"/>
                <a:ea typeface="UD デジタル 教科書体 NK-R" panose="02020400000000000000" pitchFamily="18" charset="-128"/>
              </a:rPr>
              <a:t>鍵預かり</a:t>
            </a:r>
            <a:endParaRPr lang="en-US" altLang="ja-JP" sz="3100" dirty="0">
              <a:latin typeface="UD デジタル 教科書体 NK-R" panose="02020400000000000000" pitchFamily="18" charset="-128"/>
              <a:ea typeface="UD デジタル 教科書体 NK-R" panose="02020400000000000000" pitchFamily="18" charset="-128"/>
            </a:endParaRPr>
          </a:p>
          <a:p>
            <a:r>
              <a:rPr lang="ja-JP" altLang="en-US" sz="3100" dirty="0">
                <a:latin typeface="UD デジタル 教科書体 NK-R" panose="02020400000000000000" pitchFamily="18" charset="-128"/>
                <a:ea typeface="UD デジタル 教科書体 NK-R" panose="02020400000000000000" pitchFamily="18" charset="-128"/>
              </a:rPr>
              <a:t>病院や買い物の付き添いや送迎</a:t>
            </a:r>
            <a:endParaRPr lang="en-US" altLang="ja-JP" sz="3100" dirty="0">
              <a:latin typeface="UD デジタル 教科書体 NK-R" panose="02020400000000000000" pitchFamily="18" charset="-128"/>
              <a:ea typeface="UD デジタル 教科書体 NK-R" panose="02020400000000000000" pitchFamily="18" charset="-128"/>
            </a:endParaRPr>
          </a:p>
          <a:p>
            <a:r>
              <a:rPr lang="ja-JP" altLang="en-US" sz="3100" dirty="0">
                <a:latin typeface="UD デジタル 教科書体 NK-R" panose="02020400000000000000" pitchFamily="18" charset="-128"/>
                <a:ea typeface="UD デジタル 教科書体 NK-R" panose="02020400000000000000" pitchFamily="18" charset="-128"/>
              </a:rPr>
              <a:t>訪問時の家事や買い物、介護　など</a:t>
            </a:r>
            <a:endParaRPr lang="en-US" altLang="ja-JP" sz="3100" dirty="0">
              <a:latin typeface="UD デジタル 教科書体 NK-R" panose="02020400000000000000" pitchFamily="18" charset="-128"/>
              <a:ea typeface="UD デジタル 教科書体 NK-R" panose="02020400000000000000" pitchFamily="18" charset="-128"/>
            </a:endParaRPr>
          </a:p>
          <a:p>
            <a:endParaRPr lang="en-US" altLang="ja-JP" sz="2000" dirty="0"/>
          </a:p>
          <a:p>
            <a:endParaRPr lang="en-US" altLang="ja-JP" sz="2000" dirty="0"/>
          </a:p>
        </p:txBody>
      </p:sp>
      <p:sp>
        <p:nvSpPr>
          <p:cNvPr id="4" name="字幕 2">
            <a:extLst>
              <a:ext uri="{FF2B5EF4-FFF2-40B4-BE49-F238E27FC236}">
                <a16:creationId xmlns:a16="http://schemas.microsoft.com/office/drawing/2014/main" id="{F723805A-DE97-7767-FA0C-8AA9792E62E6}"/>
              </a:ext>
            </a:extLst>
          </p:cNvPr>
          <p:cNvSpPr txBox="1">
            <a:spLocks/>
          </p:cNvSpPr>
          <p:nvPr/>
        </p:nvSpPr>
        <p:spPr>
          <a:xfrm>
            <a:off x="2267208" y="855092"/>
            <a:ext cx="8368537" cy="1206565"/>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b="1" kern="0" dirty="0"/>
              <a:t>ケアマネージャーは利用者の代理人でも後見人でもなく、</a:t>
            </a:r>
            <a:endParaRPr lang="en-US" altLang="ja-JP" sz="2800" b="1" kern="0" dirty="0"/>
          </a:p>
          <a:p>
            <a:pPr algn="l"/>
            <a:r>
              <a:rPr lang="ja-JP" altLang="en-US" sz="2800" b="1" kern="0" dirty="0"/>
              <a:t>また、直接的な介護を業務としていません。</a:t>
            </a:r>
            <a:endParaRPr lang="en-US" altLang="ja-JP" sz="2800" b="1" kern="0" dirty="0"/>
          </a:p>
          <a:p>
            <a:pPr algn="l"/>
            <a:r>
              <a:rPr lang="ja-JP" altLang="en-US" sz="2800" b="1" kern="0" dirty="0"/>
              <a:t>ですので、以下のような事はケアマネージャーの業務にはあたりません。</a:t>
            </a:r>
            <a:endParaRPr lang="en-US" altLang="ja-JP" sz="2800" b="1" dirty="0"/>
          </a:p>
          <a:p>
            <a:endParaRPr lang="en-US" altLang="ja-JP" dirty="0"/>
          </a:p>
        </p:txBody>
      </p:sp>
      <p:pic>
        <p:nvPicPr>
          <p:cNvPr id="8" name="図 7">
            <a:extLst>
              <a:ext uri="{FF2B5EF4-FFF2-40B4-BE49-F238E27FC236}">
                <a16:creationId xmlns:a16="http://schemas.microsoft.com/office/drawing/2014/main" id="{D10A105D-1BC3-E928-13DE-E57C1C598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327" y="513184"/>
            <a:ext cx="916751" cy="1445087"/>
          </a:xfrm>
          <a:prstGeom prst="rect">
            <a:avLst/>
          </a:prstGeom>
        </p:spPr>
      </p:pic>
      <p:sp>
        <p:nvSpPr>
          <p:cNvPr id="10" name="字幕 2">
            <a:extLst>
              <a:ext uri="{FF2B5EF4-FFF2-40B4-BE49-F238E27FC236}">
                <a16:creationId xmlns:a16="http://schemas.microsoft.com/office/drawing/2014/main" id="{55C76A41-385D-57D0-7874-4115CEC1A3F7}"/>
              </a:ext>
            </a:extLst>
          </p:cNvPr>
          <p:cNvSpPr txBox="1">
            <a:spLocks/>
          </p:cNvSpPr>
          <p:nvPr/>
        </p:nvSpPr>
        <p:spPr>
          <a:xfrm>
            <a:off x="2186707" y="5597219"/>
            <a:ext cx="8221256" cy="8113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b="1" dirty="0"/>
              <a:t>これらのような支援が必要な場合は、ご家族等の援助や介護保険以外のサービスを提案しています。</a:t>
            </a:r>
            <a:endParaRPr lang="en-US" altLang="ja-JP" sz="2000" b="1" dirty="0"/>
          </a:p>
          <a:p>
            <a:endParaRPr lang="en-US" altLang="ja-JP" sz="2000" dirty="0"/>
          </a:p>
          <a:p>
            <a:endParaRPr lang="en-US" altLang="ja-JP" sz="2000" dirty="0"/>
          </a:p>
        </p:txBody>
      </p:sp>
    </p:spTree>
    <p:extLst>
      <p:ext uri="{BB962C8B-B14F-4D97-AF65-F5344CB8AC3E}">
        <p14:creationId xmlns:p14="http://schemas.microsoft.com/office/powerpoint/2010/main" val="383201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2A95F0E4-B967-C226-B7BF-30280644CEC7}"/>
              </a:ext>
            </a:extLst>
          </p:cNvPr>
          <p:cNvSpPr/>
          <p:nvPr/>
        </p:nvSpPr>
        <p:spPr>
          <a:xfrm>
            <a:off x="1018564" y="1803633"/>
            <a:ext cx="9778067" cy="2013358"/>
          </a:xfrm>
          <a:prstGeom prst="rect">
            <a:avLst/>
          </a:prstGeom>
          <a:solidFill>
            <a:srgbClr val="DDDDDD"/>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2C1D62D-7EB1-8D00-6BDA-F05847E40C89}"/>
              </a:ext>
            </a:extLst>
          </p:cNvPr>
          <p:cNvSpPr txBox="1"/>
          <p:nvPr/>
        </p:nvSpPr>
        <p:spPr>
          <a:xfrm>
            <a:off x="762697" y="729220"/>
            <a:ext cx="7575959" cy="830997"/>
          </a:xfrm>
          <a:prstGeom prst="rect">
            <a:avLst/>
          </a:prstGeom>
          <a:noFill/>
        </p:spPr>
        <p:txBody>
          <a:bodyPr wrap="square">
            <a:spAutoFit/>
          </a:bodyPr>
          <a:lstStyle/>
          <a:p>
            <a:pPr algn="r"/>
            <a:r>
              <a:rPr lang="ja-JP" altLang="en-US" sz="2400" b="1" dirty="0"/>
              <a:t>最近、ケアマネージャーに求められることのひとつ</a:t>
            </a:r>
            <a:r>
              <a:rPr lang="ja-JP" altLang="en-US" sz="2000" b="1" dirty="0"/>
              <a:t>。</a:t>
            </a:r>
            <a:r>
              <a:rPr lang="ja-JP" altLang="en-US" sz="2400" b="1" dirty="0"/>
              <a:t>それは、</a:t>
            </a:r>
            <a:endParaRPr lang="ja-JP" altLang="en-US" sz="2000" b="1" dirty="0"/>
          </a:p>
        </p:txBody>
      </p:sp>
      <p:sp>
        <p:nvSpPr>
          <p:cNvPr id="5" name="テキスト ボックス 4">
            <a:extLst>
              <a:ext uri="{FF2B5EF4-FFF2-40B4-BE49-F238E27FC236}">
                <a16:creationId xmlns:a16="http://schemas.microsoft.com/office/drawing/2014/main" id="{DAF1CAEF-7796-E00C-87D6-3FD2505E548B}"/>
              </a:ext>
            </a:extLst>
          </p:cNvPr>
          <p:cNvSpPr txBox="1"/>
          <p:nvPr/>
        </p:nvSpPr>
        <p:spPr>
          <a:xfrm>
            <a:off x="3626490" y="4436698"/>
            <a:ext cx="4939020" cy="1015663"/>
          </a:xfrm>
          <a:prstGeom prst="rect">
            <a:avLst/>
          </a:prstGeom>
          <a:noFill/>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〇</a:t>
            </a:r>
            <a:r>
              <a:rPr lang="ja-JP" altLang="en-US" sz="2000" u="sng" dirty="0">
                <a:latin typeface="UD デジタル 教科書体 NK-R" panose="02020400000000000000" pitchFamily="18" charset="-128"/>
                <a:ea typeface="UD デジタル 教科書体 NK-R" panose="02020400000000000000" pitchFamily="18" charset="-128"/>
              </a:rPr>
              <a:t>地域や関係機関とのネットワークづくり</a:t>
            </a:r>
            <a:endParaRPr lang="en-US" altLang="ja-JP" sz="2000" u="sng"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〇防災意識や知識の向上</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〇個別避難計画の作成 　　　　　　　　　など</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0D736D09-ADE8-BF01-E149-78B0DB0FA088}"/>
              </a:ext>
            </a:extLst>
          </p:cNvPr>
          <p:cNvSpPr txBox="1"/>
          <p:nvPr/>
        </p:nvSpPr>
        <p:spPr>
          <a:xfrm>
            <a:off x="8405769" y="777917"/>
            <a:ext cx="3179428" cy="646331"/>
          </a:xfrm>
          <a:prstGeom prst="rect">
            <a:avLst/>
          </a:prstGeom>
          <a:noFill/>
        </p:spPr>
        <p:txBody>
          <a:bodyPr wrap="square">
            <a:spAutoFit/>
          </a:bodyPr>
          <a:lstStyle/>
          <a:p>
            <a:r>
              <a:rPr lang="ja-JP" altLang="en-US" sz="3600" b="1" dirty="0">
                <a:solidFill>
                  <a:srgbClr val="FF0000"/>
                </a:solidFill>
                <a:latin typeface="BIZ UDゴシック" panose="020B0400000000000000" pitchFamily="49" charset="-128"/>
                <a:ea typeface="BIZ UDゴシック" panose="020B0400000000000000" pitchFamily="49" charset="-128"/>
              </a:rPr>
              <a:t>災害時の備え</a:t>
            </a:r>
            <a:endParaRPr lang="ja-JP" altLang="en-US" sz="3200" b="1" dirty="0">
              <a:solidFill>
                <a:srgbClr val="FF0000"/>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27849F1E-0036-9507-6FD2-43B4AD0E08A2}"/>
              </a:ext>
            </a:extLst>
          </p:cNvPr>
          <p:cNvSpPr txBox="1"/>
          <p:nvPr/>
        </p:nvSpPr>
        <p:spPr>
          <a:xfrm>
            <a:off x="1247861" y="1991601"/>
            <a:ext cx="7090795" cy="707886"/>
          </a:xfrm>
          <a:prstGeom prst="rect">
            <a:avLst/>
          </a:prstGeom>
          <a:noFill/>
        </p:spPr>
        <p:txBody>
          <a:bodyPr wrap="square">
            <a:spAutoFit/>
          </a:bodyPr>
          <a:lstStyle/>
          <a:p>
            <a:r>
              <a:rPr lang="en-US" altLang="ja-JP" sz="2000" dirty="0"/>
              <a:t>《</a:t>
            </a:r>
            <a:r>
              <a:rPr lang="ja-JP" altLang="en-US" sz="2000" dirty="0"/>
              <a:t>介護支援専門員は、介護支援専門員の専門性や経験による</a:t>
            </a:r>
            <a:endParaRPr lang="en-US" altLang="ja-JP" sz="2000" dirty="0"/>
          </a:p>
          <a:p>
            <a:r>
              <a:rPr lang="ja-JP" altLang="en-US" sz="2000" dirty="0"/>
              <a:t>　利用者支援を防災において発揮できる職種</a:t>
            </a:r>
            <a:r>
              <a:rPr lang="en-US" altLang="ja-JP" sz="2000" dirty="0"/>
              <a:t>》</a:t>
            </a:r>
          </a:p>
        </p:txBody>
      </p:sp>
      <p:sp>
        <p:nvSpPr>
          <p:cNvPr id="12" name="テキスト ボックス 11">
            <a:extLst>
              <a:ext uri="{FF2B5EF4-FFF2-40B4-BE49-F238E27FC236}">
                <a16:creationId xmlns:a16="http://schemas.microsoft.com/office/drawing/2014/main" id="{FDD0D0D0-3590-1A63-EEA7-7B344E22BB66}"/>
              </a:ext>
            </a:extLst>
          </p:cNvPr>
          <p:cNvSpPr txBox="1"/>
          <p:nvPr/>
        </p:nvSpPr>
        <p:spPr>
          <a:xfrm>
            <a:off x="1499532" y="2650515"/>
            <a:ext cx="6050560" cy="707886"/>
          </a:xfrm>
          <a:prstGeom prst="rect">
            <a:avLst/>
          </a:prstGeom>
          <a:noFill/>
        </p:spPr>
        <p:txBody>
          <a:bodyPr wrap="square">
            <a:spAutoFit/>
          </a:bodyPr>
          <a:lstStyle/>
          <a:p>
            <a:r>
              <a:rPr lang="ja-JP" altLang="en-US" sz="2000" dirty="0"/>
              <a:t>利用者に寄り添い、</a:t>
            </a:r>
            <a:endParaRPr lang="en-US" altLang="ja-JP" sz="2000" dirty="0"/>
          </a:p>
          <a:p>
            <a:r>
              <a:rPr lang="ja-JP" altLang="en-US" sz="2000" dirty="0"/>
              <a:t>その思いを第三者に伝えることができる</a:t>
            </a:r>
            <a:r>
              <a:rPr lang="ja-JP" altLang="en-US" sz="2000" b="1" dirty="0"/>
              <a:t>代弁者</a:t>
            </a:r>
          </a:p>
        </p:txBody>
      </p:sp>
      <p:sp>
        <p:nvSpPr>
          <p:cNvPr id="15" name="テキスト ボックス 14">
            <a:extLst>
              <a:ext uri="{FF2B5EF4-FFF2-40B4-BE49-F238E27FC236}">
                <a16:creationId xmlns:a16="http://schemas.microsoft.com/office/drawing/2014/main" id="{F410201E-38D6-FD03-8F7C-DE6006357C71}"/>
              </a:ext>
            </a:extLst>
          </p:cNvPr>
          <p:cNvSpPr txBox="1"/>
          <p:nvPr/>
        </p:nvSpPr>
        <p:spPr>
          <a:xfrm>
            <a:off x="5735972" y="3458256"/>
            <a:ext cx="4800600" cy="276999"/>
          </a:xfrm>
          <a:prstGeom prst="rect">
            <a:avLst/>
          </a:prstGeom>
          <a:noFill/>
        </p:spPr>
        <p:txBody>
          <a:bodyPr wrap="square">
            <a:spAutoFit/>
          </a:bodyPr>
          <a:lstStyle/>
          <a:p>
            <a:r>
              <a:rPr lang="ja-JP" altLang="en-US" sz="1200" dirty="0"/>
              <a:t>第３回防災と保健・福祉の連携モデル検討のための意見交換会より</a:t>
            </a:r>
          </a:p>
        </p:txBody>
      </p:sp>
    </p:spTree>
    <p:extLst>
      <p:ext uri="{BB962C8B-B14F-4D97-AF65-F5344CB8AC3E}">
        <p14:creationId xmlns:p14="http://schemas.microsoft.com/office/powerpoint/2010/main" val="3597118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871DCDA-A9A5-61E4-0912-9015E95D9639}"/>
              </a:ext>
            </a:extLst>
          </p:cNvPr>
          <p:cNvSpPr>
            <a:spLocks noGrp="1"/>
          </p:cNvSpPr>
          <p:nvPr>
            <p:ph idx="1"/>
          </p:nvPr>
        </p:nvSpPr>
        <p:spPr>
          <a:xfrm>
            <a:off x="838200" y="1478167"/>
            <a:ext cx="10515600" cy="1089504"/>
          </a:xfrm>
          <a:solidFill>
            <a:schemeClr val="accent6">
              <a:lumMod val="40000"/>
              <a:lumOff val="60000"/>
            </a:schemeClr>
          </a:solidFill>
        </p:spPr>
        <p:txBody>
          <a:bodyPr anchor="ctr">
            <a:normAutofit/>
          </a:bodyPr>
          <a:lstStyle/>
          <a:p>
            <a:pPr marL="0" indent="0">
              <a:buNone/>
            </a:pPr>
            <a:r>
              <a:rPr kumimoji="1" lang="ja-JP" altLang="en-US" b="1" dirty="0">
                <a:effectLst>
                  <a:outerShdw blurRad="38100" dist="38100" dir="2700000" algn="tl">
                    <a:srgbClr val="000000">
                      <a:alpha val="43137"/>
                    </a:srgbClr>
                  </a:outerShdw>
                </a:effectLst>
              </a:rPr>
              <a:t>介護や支援を必要とする方が、介護サービスを円滑に利用できるようにサポートする仕事です。</a:t>
            </a:r>
            <a:endParaRPr kumimoji="1" lang="en-US" altLang="ja-JP" b="1" dirty="0">
              <a:effectLst>
                <a:outerShdw blurRad="38100" dist="38100" dir="2700000" algn="tl">
                  <a:srgbClr val="000000">
                    <a:alpha val="43137"/>
                  </a:srgbClr>
                </a:outerShdw>
              </a:effectLst>
            </a:endParaRPr>
          </a:p>
        </p:txBody>
      </p:sp>
      <p:sp>
        <p:nvSpPr>
          <p:cNvPr id="2" name="正方形/長方形 1">
            <a:extLst>
              <a:ext uri="{FF2B5EF4-FFF2-40B4-BE49-F238E27FC236}">
                <a16:creationId xmlns:a16="http://schemas.microsoft.com/office/drawing/2014/main" id="{D2285583-E238-95A7-ED41-25E64DC9DC58}"/>
              </a:ext>
            </a:extLst>
          </p:cNvPr>
          <p:cNvSpPr/>
          <p:nvPr/>
        </p:nvSpPr>
        <p:spPr>
          <a:xfrm>
            <a:off x="1148777" y="842152"/>
            <a:ext cx="2646878" cy="461665"/>
          </a:xfrm>
          <a:prstGeom prst="rect">
            <a:avLst/>
          </a:prstGeom>
          <a:noFill/>
        </p:spPr>
        <p:txBody>
          <a:bodyPr wrap="none" lIns="91440" tIns="45720" rIns="91440" bIns="45720">
            <a:spAutoFit/>
          </a:bodyPr>
          <a:lstStyle/>
          <a:p>
            <a:pPr algn="ctr"/>
            <a:r>
              <a:rPr lang="ja-JP" altLang="en-US" sz="2400" cap="none" spc="0" dirty="0">
                <a:ln w="0"/>
                <a:solidFill>
                  <a:schemeClr val="tx1"/>
                </a:solidFill>
              </a:rPr>
              <a:t>簡単に言いますと</a:t>
            </a:r>
          </a:p>
        </p:txBody>
      </p:sp>
      <p:pic>
        <p:nvPicPr>
          <p:cNvPr id="5" name="図 4" descr="挿絵 が含まれている画像&#10;&#10;自動的に生成された説明">
            <a:extLst>
              <a:ext uri="{FF2B5EF4-FFF2-40B4-BE49-F238E27FC236}">
                <a16:creationId xmlns:a16="http://schemas.microsoft.com/office/drawing/2014/main" id="{3A8A3422-9CD4-049A-08A9-3E13610F3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369" y="3983520"/>
            <a:ext cx="2600587" cy="1950440"/>
          </a:xfrm>
          <a:prstGeom prst="rect">
            <a:avLst/>
          </a:prstGeom>
        </p:spPr>
      </p:pic>
      <p:sp>
        <p:nvSpPr>
          <p:cNvPr id="6" name="吹き出し: 円形 5">
            <a:extLst>
              <a:ext uri="{FF2B5EF4-FFF2-40B4-BE49-F238E27FC236}">
                <a16:creationId xmlns:a16="http://schemas.microsoft.com/office/drawing/2014/main" id="{DF79D35E-9EA0-47C7-5CE7-9AB8BC392981}"/>
              </a:ext>
            </a:extLst>
          </p:cNvPr>
          <p:cNvSpPr/>
          <p:nvPr/>
        </p:nvSpPr>
        <p:spPr>
          <a:xfrm rot="639907">
            <a:off x="6995773" y="3580028"/>
            <a:ext cx="2227744" cy="867909"/>
          </a:xfrm>
          <a:prstGeom prst="wedgeEllipseCallou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dirty="0">
                <a:solidFill>
                  <a:schemeClr val="tx1"/>
                </a:solidFill>
              </a:rPr>
              <a:t>入退院のとき</a:t>
            </a:r>
            <a:endParaRPr kumimoji="1" lang="ja-JP" altLang="en-US" dirty="0">
              <a:solidFill>
                <a:schemeClr val="tx1"/>
              </a:solidFill>
            </a:endParaRPr>
          </a:p>
        </p:txBody>
      </p:sp>
      <p:sp>
        <p:nvSpPr>
          <p:cNvPr id="7" name="吹き出し: 円形 6">
            <a:extLst>
              <a:ext uri="{FF2B5EF4-FFF2-40B4-BE49-F238E27FC236}">
                <a16:creationId xmlns:a16="http://schemas.microsoft.com/office/drawing/2014/main" id="{EE6395DE-933C-C51C-D452-D04CF8C9AB77}"/>
              </a:ext>
            </a:extLst>
          </p:cNvPr>
          <p:cNvSpPr/>
          <p:nvPr/>
        </p:nvSpPr>
        <p:spPr>
          <a:xfrm rot="20681161">
            <a:off x="1648318" y="3704897"/>
            <a:ext cx="2585302" cy="851445"/>
          </a:xfrm>
          <a:prstGeom prst="wedgeEllipseCallout">
            <a:avLst>
              <a:gd name="adj1" fmla="val 45424"/>
              <a:gd name="adj2" fmla="val 5076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介護用ベッドが必要になった</a:t>
            </a:r>
          </a:p>
        </p:txBody>
      </p:sp>
      <p:sp>
        <p:nvSpPr>
          <p:cNvPr id="8" name="吹き出し: 円形 7">
            <a:extLst>
              <a:ext uri="{FF2B5EF4-FFF2-40B4-BE49-F238E27FC236}">
                <a16:creationId xmlns:a16="http://schemas.microsoft.com/office/drawing/2014/main" id="{28DD3C63-5063-F78C-E4BA-D8A9F4400A9D}"/>
              </a:ext>
            </a:extLst>
          </p:cNvPr>
          <p:cNvSpPr/>
          <p:nvPr/>
        </p:nvSpPr>
        <p:spPr>
          <a:xfrm>
            <a:off x="1374050" y="4911906"/>
            <a:ext cx="2643740" cy="1022054"/>
          </a:xfrm>
          <a:prstGeom prst="wedgeEllipseCallout">
            <a:avLst>
              <a:gd name="adj1" fmla="val 51187"/>
              <a:gd name="adj2" fmla="val -34951"/>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solidFill>
                  <a:schemeClr val="tx1"/>
                </a:solidFill>
              </a:rPr>
              <a:t>旅行に行きたいけど、一人にしておけない</a:t>
            </a:r>
            <a:endParaRPr kumimoji="1" lang="ja-JP" altLang="en-US" dirty="0">
              <a:solidFill>
                <a:schemeClr val="tx1"/>
              </a:solidFill>
            </a:endParaRPr>
          </a:p>
        </p:txBody>
      </p:sp>
      <p:sp>
        <p:nvSpPr>
          <p:cNvPr id="9" name="吹き出し: 円形 8">
            <a:extLst>
              <a:ext uri="{FF2B5EF4-FFF2-40B4-BE49-F238E27FC236}">
                <a16:creationId xmlns:a16="http://schemas.microsoft.com/office/drawing/2014/main" id="{BB38654B-27E3-C40A-0C03-C25F9D6660F3}"/>
              </a:ext>
            </a:extLst>
          </p:cNvPr>
          <p:cNvSpPr/>
          <p:nvPr/>
        </p:nvSpPr>
        <p:spPr>
          <a:xfrm rot="639907">
            <a:off x="8039285" y="4785615"/>
            <a:ext cx="2691945" cy="1188435"/>
          </a:xfrm>
          <a:prstGeom prst="wedgeEllipseCallout">
            <a:avLst>
              <a:gd name="adj1" fmla="val -56849"/>
              <a:gd name="adj2" fmla="val 5024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schemeClr val="tx1"/>
                </a:solidFill>
              </a:rPr>
              <a:t>自宅では介護できないので施設を探したい</a:t>
            </a:r>
            <a:endParaRPr kumimoji="1" lang="ja-JP" altLang="en-US" dirty="0">
              <a:solidFill>
                <a:schemeClr val="tx1"/>
              </a:solidFill>
            </a:endParaRPr>
          </a:p>
        </p:txBody>
      </p:sp>
      <p:sp>
        <p:nvSpPr>
          <p:cNvPr id="4" name="正方形/長方形 3">
            <a:extLst>
              <a:ext uri="{FF2B5EF4-FFF2-40B4-BE49-F238E27FC236}">
                <a16:creationId xmlns:a16="http://schemas.microsoft.com/office/drawing/2014/main" id="{49BE54AC-4E16-141F-4E3B-031443F4F1AC}"/>
              </a:ext>
            </a:extLst>
          </p:cNvPr>
          <p:cNvSpPr/>
          <p:nvPr/>
        </p:nvSpPr>
        <p:spPr>
          <a:xfrm>
            <a:off x="9701354" y="6167579"/>
            <a:ext cx="1338828" cy="369332"/>
          </a:xfrm>
          <a:prstGeom prst="rect">
            <a:avLst/>
          </a:prstGeom>
          <a:noFill/>
        </p:spPr>
        <p:txBody>
          <a:bodyPr wrap="none" lIns="91440" tIns="45720" rIns="91440" bIns="45720">
            <a:spAutoFit/>
          </a:bodyPr>
          <a:lstStyle/>
          <a:p>
            <a:pPr algn="ctr"/>
            <a:r>
              <a:rPr lang="ja-JP" altLang="en-US" b="0" cap="none" spc="0" dirty="0">
                <a:ln w="0"/>
                <a:solidFill>
                  <a:schemeClr val="tx1"/>
                </a:solidFill>
              </a:rPr>
              <a:t>などなど</a:t>
            </a:r>
            <a:r>
              <a:rPr lang="en-US" altLang="ja-JP" b="0" cap="none" spc="0" dirty="0">
                <a:ln w="0"/>
                <a:solidFill>
                  <a:schemeClr val="tx1"/>
                </a:solidFill>
              </a:rPr>
              <a:t>…</a:t>
            </a:r>
            <a:endParaRPr lang="ja-JP" altLang="en-US" b="0" cap="none" spc="0" dirty="0">
              <a:ln w="0"/>
              <a:solidFill>
                <a:schemeClr val="tx1"/>
              </a:solidFill>
            </a:endParaRPr>
          </a:p>
        </p:txBody>
      </p:sp>
      <p:sp>
        <p:nvSpPr>
          <p:cNvPr id="10" name="正方形/長方形 9">
            <a:extLst>
              <a:ext uri="{FF2B5EF4-FFF2-40B4-BE49-F238E27FC236}">
                <a16:creationId xmlns:a16="http://schemas.microsoft.com/office/drawing/2014/main" id="{A5670A8F-BB5C-0EA7-730C-6C5FA4B5CEA0}"/>
              </a:ext>
            </a:extLst>
          </p:cNvPr>
          <p:cNvSpPr/>
          <p:nvPr/>
        </p:nvSpPr>
        <p:spPr>
          <a:xfrm>
            <a:off x="1073020" y="2823752"/>
            <a:ext cx="8976049" cy="461665"/>
          </a:xfrm>
          <a:prstGeom prst="rect">
            <a:avLst/>
          </a:prstGeom>
          <a:noFill/>
        </p:spPr>
        <p:txBody>
          <a:bodyPr wrap="square" lIns="91440" tIns="45720" rIns="91440" bIns="45720">
            <a:spAutoFit/>
          </a:bodyPr>
          <a:lstStyle/>
          <a:p>
            <a:pPr algn="ctr"/>
            <a:r>
              <a:rPr lang="ja-JP" altLang="en-US" sz="2400" dirty="0"/>
              <a:t>介護サービスを利用する上で、中心的な役割を担っています。</a:t>
            </a:r>
            <a:endParaRPr kumimoji="1" lang="ja-JP" altLang="en-US" sz="2400" dirty="0"/>
          </a:p>
        </p:txBody>
      </p:sp>
    </p:spTree>
    <p:extLst>
      <p:ext uri="{BB962C8B-B14F-4D97-AF65-F5344CB8AC3E}">
        <p14:creationId xmlns:p14="http://schemas.microsoft.com/office/powerpoint/2010/main" val="330905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C50819B-6E2B-620C-0EE2-0F36877B2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5840" y="2403931"/>
            <a:ext cx="2308324" cy="2308324"/>
          </a:xfrm>
          <a:prstGeom prst="rect">
            <a:avLst/>
          </a:prstGeom>
        </p:spPr>
      </p:pic>
      <p:sp>
        <p:nvSpPr>
          <p:cNvPr id="2" name="正方形/長方形 1">
            <a:extLst>
              <a:ext uri="{FF2B5EF4-FFF2-40B4-BE49-F238E27FC236}">
                <a16:creationId xmlns:a16="http://schemas.microsoft.com/office/drawing/2014/main" id="{46D6D847-35E3-C742-65EB-EDFB623D6C10}"/>
              </a:ext>
            </a:extLst>
          </p:cNvPr>
          <p:cNvSpPr/>
          <p:nvPr/>
        </p:nvSpPr>
        <p:spPr>
          <a:xfrm>
            <a:off x="1843910" y="865090"/>
            <a:ext cx="7734810" cy="707886"/>
          </a:xfrm>
          <a:prstGeom prst="rect">
            <a:avLst/>
          </a:prstGeom>
          <a:noFill/>
          <a:ln w="38100">
            <a:noFill/>
          </a:ln>
        </p:spPr>
        <p:txBody>
          <a:bodyPr wrap="none" lIns="91440" tIns="45720" rIns="91440" bIns="45720">
            <a:spAutoFit/>
          </a:bodyPr>
          <a:lstStyle/>
          <a:p>
            <a:pPr algn="ctr"/>
            <a:r>
              <a:rPr lang="ja-JP" altLang="en-US" sz="4000" b="1" u="sng" cap="none" spc="0" dirty="0">
                <a:ln w="0"/>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rPr>
              <a:t>①介護保険の認定申請を行います</a:t>
            </a:r>
          </a:p>
        </p:txBody>
      </p:sp>
      <p:sp>
        <p:nvSpPr>
          <p:cNvPr id="3" name="正方形/長方形 2">
            <a:extLst>
              <a:ext uri="{FF2B5EF4-FFF2-40B4-BE49-F238E27FC236}">
                <a16:creationId xmlns:a16="http://schemas.microsoft.com/office/drawing/2014/main" id="{2536CE09-D95F-4B33-65EB-2CC570F007D2}"/>
              </a:ext>
            </a:extLst>
          </p:cNvPr>
          <p:cNvSpPr/>
          <p:nvPr/>
        </p:nvSpPr>
        <p:spPr>
          <a:xfrm>
            <a:off x="1774534" y="2333592"/>
            <a:ext cx="6588489" cy="2308324"/>
          </a:xfrm>
          <a:prstGeom prst="rect">
            <a:avLst/>
          </a:prstGeom>
          <a:noFill/>
        </p:spPr>
        <p:txBody>
          <a:bodyPr wrap="square" lIns="91440" tIns="45720" rIns="91440" bIns="45720">
            <a:spAutoFit/>
          </a:bodyPr>
          <a:lstStyle/>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認定申請書を記入</a:t>
            </a:r>
            <a:endParaRPr lang="en-US" altLang="ja-JP" sz="2400" b="1" dirty="0">
              <a:ln w="0"/>
              <a:latin typeface="游ゴシック" panose="020B0400000000000000" pitchFamily="50" charset="-128"/>
              <a:ea typeface="游ゴシック" panose="020B0400000000000000" pitchFamily="50" charset="-128"/>
            </a:endParaRPr>
          </a:p>
          <a:p>
            <a:r>
              <a:rPr lang="en-US" altLang="ja-JP" sz="2400" b="1" cap="none" spc="0" dirty="0">
                <a:ln w="0"/>
                <a:solidFill>
                  <a:schemeClr val="tx1"/>
                </a:solidFill>
                <a:latin typeface="游ゴシック" panose="020B0400000000000000" pitchFamily="50" charset="-128"/>
                <a:ea typeface="游ゴシック" panose="020B0400000000000000" pitchFamily="50" charset="-128"/>
              </a:rPr>
              <a:t>※</a:t>
            </a:r>
            <a:r>
              <a:rPr lang="ja-JP" altLang="en-US" sz="2400" b="1" cap="none" spc="0" dirty="0">
                <a:ln w="0"/>
                <a:solidFill>
                  <a:schemeClr val="tx1"/>
                </a:solidFill>
                <a:latin typeface="游ゴシック" panose="020B0400000000000000" pitchFamily="50" charset="-128"/>
                <a:ea typeface="游ゴシック" panose="020B0400000000000000" pitchFamily="50" charset="-128"/>
              </a:rPr>
              <a:t>申請書の提出</a:t>
            </a:r>
            <a:endParaRPr lang="en-US" altLang="ja-JP" sz="2400" b="1" cap="none" spc="0" dirty="0">
              <a:ln w="0"/>
              <a:solidFill>
                <a:schemeClr val="tx1"/>
              </a:solidFill>
              <a:latin typeface="游ゴシック" panose="020B0400000000000000" pitchFamily="50" charset="-128"/>
              <a:ea typeface="游ゴシック" panose="020B0400000000000000" pitchFamily="50" charset="-128"/>
            </a:endParaRPr>
          </a:p>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認定するためのかかりつけ医（主治医）を</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決めて、意見書の作成を依頼する</a:t>
            </a:r>
            <a:endParaRPr lang="en-US" altLang="ja-JP" sz="2400" b="1" dirty="0">
              <a:ln w="0"/>
              <a:latin typeface="游ゴシック" panose="020B0400000000000000" pitchFamily="50" charset="-128"/>
              <a:ea typeface="游ゴシック" panose="020B0400000000000000" pitchFamily="50" charset="-128"/>
            </a:endParaRPr>
          </a:p>
          <a:p>
            <a:r>
              <a:rPr lang="en-US" altLang="ja-JP" sz="2400" b="1" cap="none" spc="0" dirty="0">
                <a:ln w="0"/>
                <a:solidFill>
                  <a:schemeClr val="tx1"/>
                </a:solidFill>
                <a:latin typeface="游ゴシック" panose="020B0400000000000000" pitchFamily="50" charset="-128"/>
                <a:ea typeface="游ゴシック" panose="020B0400000000000000" pitchFamily="50" charset="-128"/>
              </a:rPr>
              <a:t>※</a:t>
            </a:r>
            <a:r>
              <a:rPr lang="ja-JP" altLang="en-US" sz="2400" b="1" cap="none" spc="0" dirty="0">
                <a:ln w="0"/>
                <a:solidFill>
                  <a:schemeClr val="tx1"/>
                </a:solidFill>
                <a:latin typeface="游ゴシック" panose="020B0400000000000000" pitchFamily="50" charset="-128"/>
                <a:ea typeface="游ゴシック" panose="020B0400000000000000" pitchFamily="50" charset="-128"/>
              </a:rPr>
              <a:t>認定するための聞き取り調査の日取りを</a:t>
            </a:r>
            <a:endParaRPr lang="en-US" altLang="ja-JP" sz="2400" b="1" cap="none" spc="0" dirty="0">
              <a:ln w="0"/>
              <a:solidFill>
                <a:schemeClr val="tx1"/>
              </a:solidFill>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a:t>
            </a:r>
            <a:r>
              <a:rPr lang="ja-JP" altLang="en-US" sz="2400" b="1" cap="none" spc="0" dirty="0">
                <a:ln w="0"/>
                <a:solidFill>
                  <a:schemeClr val="tx1"/>
                </a:solidFill>
                <a:latin typeface="游ゴシック" panose="020B0400000000000000" pitchFamily="50" charset="-128"/>
                <a:ea typeface="游ゴシック" panose="020B0400000000000000" pitchFamily="50" charset="-128"/>
              </a:rPr>
              <a:t>決めて、調査を受ける。</a:t>
            </a:r>
            <a:endParaRPr lang="en-US" altLang="ja-JP" sz="2400" b="1" cap="none" spc="0" dirty="0">
              <a:ln w="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2007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31EC444-DE85-4DFD-9035-923BA90A7CF0}"/>
              </a:ext>
            </a:extLst>
          </p:cNvPr>
          <p:cNvPicPr>
            <a:picLocks noChangeAspect="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1422" t="14173" r="963" b="14477"/>
          <a:stretch/>
        </p:blipFill>
        <p:spPr>
          <a:xfrm>
            <a:off x="4045716" y="4250981"/>
            <a:ext cx="3512765" cy="1924077"/>
          </a:xfrm>
          <a:prstGeom prst="rect">
            <a:avLst/>
          </a:prstGeom>
          <a:solidFill>
            <a:schemeClr val="accent6">
              <a:lumMod val="40000"/>
              <a:lumOff val="60000"/>
            </a:schemeClr>
          </a:solidFill>
        </p:spPr>
      </p:pic>
      <p:sp>
        <p:nvSpPr>
          <p:cNvPr id="2" name="正方形/長方形 1">
            <a:extLst>
              <a:ext uri="{FF2B5EF4-FFF2-40B4-BE49-F238E27FC236}">
                <a16:creationId xmlns:a16="http://schemas.microsoft.com/office/drawing/2014/main" id="{46D6D847-35E3-C742-65EB-EDFB623D6C10}"/>
              </a:ext>
            </a:extLst>
          </p:cNvPr>
          <p:cNvSpPr/>
          <p:nvPr/>
        </p:nvSpPr>
        <p:spPr>
          <a:xfrm>
            <a:off x="1925924" y="548717"/>
            <a:ext cx="7734810" cy="1323439"/>
          </a:xfrm>
          <a:prstGeom prst="rect">
            <a:avLst/>
          </a:prstGeom>
          <a:noFill/>
        </p:spPr>
        <p:txBody>
          <a:bodyPr wrap="none" lIns="91440" tIns="45720" rIns="91440" bIns="45720">
            <a:spAutoFit/>
          </a:bodyPr>
          <a:lstStyle/>
          <a:p>
            <a:pPr algn="ctr"/>
            <a:r>
              <a:rPr lang="ja-JP" altLang="en-US" sz="4000" b="1" u="sng" dirty="0">
                <a:ln w="0"/>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rPr>
              <a:t>②介護サービスを受ける届け出を</a:t>
            </a:r>
            <a:endParaRPr lang="en-US" altLang="ja-JP" sz="4000" b="1" u="sng" dirty="0">
              <a:ln w="0"/>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endParaRPr>
          </a:p>
          <a:p>
            <a:pPr algn="ctr"/>
            <a:r>
              <a:rPr lang="ja-JP" altLang="en-US" sz="4000" b="1" u="sng" dirty="0">
                <a:ln w="0"/>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rPr>
              <a:t>提出します</a:t>
            </a:r>
            <a:endParaRPr lang="ja-JP" altLang="en-US" sz="4000" b="1" u="sng" cap="none" spc="0" dirty="0">
              <a:ln w="0"/>
              <a:solidFill>
                <a:schemeClr val="tx1"/>
              </a:solidFill>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endParaRPr>
          </a:p>
        </p:txBody>
      </p:sp>
      <p:sp>
        <p:nvSpPr>
          <p:cNvPr id="3" name="正方形/長方形 2">
            <a:extLst>
              <a:ext uri="{FF2B5EF4-FFF2-40B4-BE49-F238E27FC236}">
                <a16:creationId xmlns:a16="http://schemas.microsoft.com/office/drawing/2014/main" id="{2536CE09-D95F-4B33-65EB-2CC570F007D2}"/>
              </a:ext>
            </a:extLst>
          </p:cNvPr>
          <p:cNvSpPr/>
          <p:nvPr/>
        </p:nvSpPr>
        <p:spPr>
          <a:xfrm>
            <a:off x="2117902" y="2372655"/>
            <a:ext cx="7350853" cy="1569660"/>
          </a:xfrm>
          <a:prstGeom prst="rect">
            <a:avLst/>
          </a:prstGeom>
          <a:noFill/>
        </p:spPr>
        <p:txBody>
          <a:bodyPr wrap="square" lIns="91440" tIns="45720" rIns="91440" bIns="45720">
            <a:spAutoFit/>
          </a:bodyPr>
          <a:lstStyle/>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認定申請をして約１カ月後に、認定が下りて介護</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保険証と負担割合証が届きます。</a:t>
            </a:r>
            <a:endParaRPr lang="en-US" altLang="ja-JP" sz="2400" b="1" dirty="0">
              <a:ln w="0"/>
              <a:latin typeface="游ゴシック" panose="020B0400000000000000" pitchFamily="50" charset="-128"/>
              <a:ea typeface="游ゴシック" panose="020B0400000000000000" pitchFamily="50" charset="-128"/>
            </a:endParaRPr>
          </a:p>
          <a:p>
            <a:r>
              <a:rPr lang="en-US" altLang="ja-JP" sz="2400" b="1" cap="none" spc="0" dirty="0">
                <a:ln w="0"/>
                <a:solidFill>
                  <a:schemeClr val="tx1"/>
                </a:solidFill>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介護サービスを受けるために、</a:t>
            </a:r>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介護サービス計</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画作成届</a:t>
            </a:r>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を役所に提出します。</a:t>
            </a:r>
            <a:endParaRPr lang="en-US" altLang="ja-JP" sz="2400" b="1" cap="none" spc="0" dirty="0">
              <a:ln w="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55416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D6D847-35E3-C742-65EB-EDFB623D6C10}"/>
              </a:ext>
            </a:extLst>
          </p:cNvPr>
          <p:cNvSpPr/>
          <p:nvPr/>
        </p:nvSpPr>
        <p:spPr>
          <a:xfrm>
            <a:off x="2228592" y="586399"/>
            <a:ext cx="7734810" cy="1323439"/>
          </a:xfrm>
          <a:prstGeom prst="rect">
            <a:avLst/>
          </a:prstGeom>
          <a:noFill/>
        </p:spPr>
        <p:txBody>
          <a:bodyPr wrap="none" lIns="91440" tIns="45720" rIns="91440" bIns="45720">
            <a:spAutoFit/>
          </a:bodyPr>
          <a:lstStyle/>
          <a:p>
            <a:pPr algn="ctr"/>
            <a:r>
              <a:rPr lang="ja-JP" altLang="en-US" sz="4000" b="1" u="sng" dirty="0">
                <a:ln w="0"/>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rPr>
              <a:t>③受ける介護サービスを決めて、</a:t>
            </a:r>
            <a:endParaRPr lang="en-US" altLang="ja-JP" sz="4000" b="1" u="sng" dirty="0">
              <a:ln w="0"/>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endParaRPr>
          </a:p>
          <a:p>
            <a:pPr algn="ctr"/>
            <a:r>
              <a:rPr lang="ja-JP" altLang="en-US" sz="4000" b="1" u="sng" dirty="0">
                <a:ln w="0"/>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rPr>
              <a:t>サービス事業所を探します。</a:t>
            </a:r>
            <a:endParaRPr lang="ja-JP" altLang="en-US" sz="4000" b="1" u="sng" cap="none" spc="0" dirty="0">
              <a:ln w="0"/>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endParaRPr>
          </a:p>
        </p:txBody>
      </p:sp>
      <p:sp>
        <p:nvSpPr>
          <p:cNvPr id="3" name="正方形/長方形 2">
            <a:extLst>
              <a:ext uri="{FF2B5EF4-FFF2-40B4-BE49-F238E27FC236}">
                <a16:creationId xmlns:a16="http://schemas.microsoft.com/office/drawing/2014/main" id="{2536CE09-D95F-4B33-65EB-2CC570F007D2}"/>
              </a:ext>
            </a:extLst>
          </p:cNvPr>
          <p:cNvSpPr/>
          <p:nvPr/>
        </p:nvSpPr>
        <p:spPr>
          <a:xfrm>
            <a:off x="2317783" y="2207234"/>
            <a:ext cx="7556423" cy="830997"/>
          </a:xfrm>
          <a:prstGeom prst="rect">
            <a:avLst/>
          </a:prstGeom>
          <a:noFill/>
        </p:spPr>
        <p:txBody>
          <a:bodyPr wrap="square" lIns="91440" tIns="45720" rIns="91440" bIns="45720">
            <a:spAutoFit/>
          </a:bodyPr>
          <a:lstStyle/>
          <a:p>
            <a:r>
              <a:rPr lang="en-US" altLang="ja-JP" sz="2400" b="1" cap="none" spc="0" dirty="0">
                <a:ln w="0"/>
                <a:solidFill>
                  <a:schemeClr val="tx1"/>
                </a:solidFill>
                <a:latin typeface="游ゴシック" panose="020B0400000000000000" pitchFamily="50" charset="-128"/>
                <a:ea typeface="游ゴシック" panose="020B0400000000000000" pitchFamily="50" charset="-128"/>
              </a:rPr>
              <a:t>※</a:t>
            </a:r>
            <a:r>
              <a:rPr lang="ja-JP" altLang="en-US" sz="2400" b="1" cap="none" spc="0" dirty="0">
                <a:ln w="0"/>
                <a:solidFill>
                  <a:schemeClr val="tx1"/>
                </a:solidFill>
                <a:latin typeface="游ゴシック" panose="020B0400000000000000" pitchFamily="50" charset="-128"/>
                <a:ea typeface="游ゴシック" panose="020B0400000000000000" pitchFamily="50" charset="-128"/>
              </a:rPr>
              <a:t>本人・家族の望む介護サービスを、条件の合う事業</a:t>
            </a:r>
            <a:endParaRPr lang="en-US" altLang="ja-JP" sz="2400" b="1" cap="none" spc="0" dirty="0">
              <a:ln w="0"/>
              <a:solidFill>
                <a:schemeClr val="tx1"/>
              </a:solidFill>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a:t>
            </a:r>
            <a:r>
              <a:rPr lang="ja-JP" altLang="en-US" sz="2400" b="1" cap="none" spc="0" dirty="0">
                <a:ln w="0"/>
                <a:solidFill>
                  <a:schemeClr val="tx1"/>
                </a:solidFill>
                <a:latin typeface="游ゴシック" panose="020B0400000000000000" pitchFamily="50" charset="-128"/>
                <a:ea typeface="游ゴシック" panose="020B0400000000000000" pitchFamily="50" charset="-128"/>
              </a:rPr>
              <a:t>所</a:t>
            </a:r>
            <a:r>
              <a:rPr lang="ja-JP" altLang="en-US" sz="2400" b="1" dirty="0">
                <a:ln w="0"/>
                <a:latin typeface="游ゴシック" panose="020B0400000000000000" pitchFamily="50" charset="-128"/>
                <a:ea typeface="游ゴシック" panose="020B0400000000000000" pitchFamily="50" charset="-128"/>
              </a:rPr>
              <a:t>で</a:t>
            </a:r>
            <a:r>
              <a:rPr lang="ja-JP" altLang="en-US" sz="2400" b="1" cap="none" spc="0" dirty="0">
                <a:ln w="0"/>
                <a:solidFill>
                  <a:schemeClr val="tx1"/>
                </a:solidFill>
                <a:latin typeface="游ゴシック" panose="020B0400000000000000" pitchFamily="50" charset="-128"/>
                <a:ea typeface="游ゴシック" panose="020B0400000000000000" pitchFamily="50" charset="-128"/>
              </a:rPr>
              <a:t>探す必要があります。</a:t>
            </a:r>
            <a:endParaRPr lang="en-US" altLang="ja-JP" sz="2400" b="1" cap="none" spc="0" dirty="0">
              <a:ln w="0"/>
              <a:solidFill>
                <a:schemeClr val="tx1"/>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46D6D847-35E3-C742-65EB-EDFB623D6C10}"/>
              </a:ext>
            </a:extLst>
          </p:cNvPr>
          <p:cNvSpPr/>
          <p:nvPr/>
        </p:nvSpPr>
        <p:spPr>
          <a:xfrm>
            <a:off x="668209" y="3505202"/>
            <a:ext cx="10855569" cy="1323439"/>
          </a:xfrm>
          <a:prstGeom prst="rect">
            <a:avLst/>
          </a:prstGeom>
          <a:noFill/>
        </p:spPr>
        <p:txBody>
          <a:bodyPr wrap="square" lIns="91440" tIns="45720" rIns="91440" bIns="45720">
            <a:spAutoFit/>
          </a:bodyPr>
          <a:lstStyle/>
          <a:p>
            <a:pPr algn="ctr"/>
            <a:r>
              <a:rPr lang="ja-JP" altLang="en-US" sz="4000" b="1" u="sng" dirty="0">
                <a:ln w="0"/>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rPr>
              <a:t>④介護を受ける本人やその家族の情報を</a:t>
            </a:r>
            <a:endParaRPr lang="en-US" altLang="ja-JP" sz="4000" b="1" u="sng" dirty="0">
              <a:ln w="0"/>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endParaRPr>
          </a:p>
          <a:p>
            <a:pPr algn="ctr"/>
            <a:r>
              <a:rPr lang="ja-JP" altLang="en-US" sz="4000" b="1" u="sng" dirty="0">
                <a:ln w="0"/>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rPr>
              <a:t>サービス事業所に提供します</a:t>
            </a:r>
            <a:endParaRPr lang="ja-JP" altLang="en-US" sz="4000" b="1" u="sng" cap="none" spc="0" dirty="0">
              <a:ln w="0"/>
              <a:solidFill>
                <a:schemeClr val="tx1"/>
              </a:solidFill>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endParaRPr>
          </a:p>
        </p:txBody>
      </p:sp>
      <p:sp>
        <p:nvSpPr>
          <p:cNvPr id="5" name="正方形/長方形 4">
            <a:extLst>
              <a:ext uri="{FF2B5EF4-FFF2-40B4-BE49-F238E27FC236}">
                <a16:creationId xmlns:a16="http://schemas.microsoft.com/office/drawing/2014/main" id="{2536CE09-D95F-4B33-65EB-2CC570F007D2}"/>
              </a:ext>
            </a:extLst>
          </p:cNvPr>
          <p:cNvSpPr/>
          <p:nvPr/>
        </p:nvSpPr>
        <p:spPr>
          <a:xfrm>
            <a:off x="2370589" y="4968921"/>
            <a:ext cx="7450808" cy="1569660"/>
          </a:xfrm>
          <a:prstGeom prst="rect">
            <a:avLst/>
          </a:prstGeom>
          <a:noFill/>
        </p:spPr>
        <p:txBody>
          <a:bodyPr wrap="square" lIns="91440" tIns="45720" rIns="91440" bIns="45720">
            <a:spAutoFit/>
          </a:bodyPr>
          <a:lstStyle/>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住所や家族構成、緊急連絡先、身体状況、病歴、　</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手術歴、通院している病院、飲んでいる薬、生活</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状況、生活歴、収入など介護に必要と思われる内</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容をまとめます。</a:t>
            </a:r>
            <a:endParaRPr lang="en-US" altLang="ja-JP" sz="2400" b="1" cap="none" spc="0" dirty="0">
              <a:ln w="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93484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10;&#10;中程度の精度で自動的に生成された説明">
            <a:extLst>
              <a:ext uri="{FF2B5EF4-FFF2-40B4-BE49-F238E27FC236}">
                <a16:creationId xmlns:a16="http://schemas.microsoft.com/office/drawing/2014/main" id="{96BDE843-26EE-D7F6-3F63-848167DFD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155" y="4671485"/>
            <a:ext cx="2557686" cy="1646768"/>
          </a:xfrm>
          <a:prstGeom prst="rect">
            <a:avLst/>
          </a:prstGeom>
        </p:spPr>
      </p:pic>
      <p:sp>
        <p:nvSpPr>
          <p:cNvPr id="2" name="正方形/長方形 1">
            <a:extLst>
              <a:ext uri="{FF2B5EF4-FFF2-40B4-BE49-F238E27FC236}">
                <a16:creationId xmlns:a16="http://schemas.microsoft.com/office/drawing/2014/main" id="{46D6D847-35E3-C742-65EB-EDFB623D6C10}"/>
              </a:ext>
            </a:extLst>
          </p:cNvPr>
          <p:cNvSpPr/>
          <p:nvPr/>
        </p:nvSpPr>
        <p:spPr>
          <a:xfrm>
            <a:off x="1891964" y="539747"/>
            <a:ext cx="8408071" cy="1323439"/>
          </a:xfrm>
          <a:prstGeom prst="rect">
            <a:avLst/>
          </a:prstGeom>
          <a:noFill/>
        </p:spPr>
        <p:txBody>
          <a:bodyPr wrap="none" lIns="91440" tIns="45720" rIns="91440" bIns="45720">
            <a:spAutoFit/>
          </a:bodyPr>
          <a:lstStyle/>
          <a:p>
            <a:pPr algn="ctr"/>
            <a:r>
              <a:rPr lang="ja-JP" altLang="en-US" sz="4000" b="1" u="sng" dirty="0">
                <a:ln w="0"/>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rPr>
              <a:t>⑤介護サービス計画書</a:t>
            </a:r>
            <a:r>
              <a:rPr lang="en-US" altLang="ja-JP" sz="4000" b="1" u="sng" dirty="0">
                <a:ln w="0"/>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rPr>
              <a:t>(</a:t>
            </a:r>
            <a:r>
              <a:rPr lang="ja-JP" altLang="en-US" sz="4000" b="1" u="sng" dirty="0">
                <a:ln w="0"/>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rPr>
              <a:t>ケアプラン）</a:t>
            </a:r>
            <a:endParaRPr lang="en-US" altLang="ja-JP" sz="4000" b="1" u="sng" dirty="0">
              <a:ln w="0"/>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endParaRPr>
          </a:p>
          <a:p>
            <a:pPr algn="ctr"/>
            <a:r>
              <a:rPr lang="ja-JP" altLang="en-US" sz="4000" b="1" u="sng" cap="none" spc="0" dirty="0">
                <a:ln w="0"/>
                <a:solidFill>
                  <a:schemeClr val="tx1"/>
                </a:solidFill>
                <a:effectLst>
                  <a:outerShdw blurRad="38100" dist="19050" dir="2700000" algn="tl" rotWithShape="0">
                    <a:schemeClr val="dk1">
                      <a:alpha val="40000"/>
                    </a:schemeClr>
                  </a:outerShdw>
                </a:effectLst>
                <a:uFill>
                  <a:solidFill>
                    <a:srgbClr val="00B0F0"/>
                  </a:solidFill>
                </a:uFill>
                <a:latin typeface="游ゴシック Light" panose="020B0300000000000000" pitchFamily="50" charset="-128"/>
                <a:ea typeface="游ゴシック Light" panose="020B0300000000000000" pitchFamily="50" charset="-128"/>
              </a:rPr>
              <a:t>を作ります</a:t>
            </a:r>
          </a:p>
        </p:txBody>
      </p:sp>
      <p:sp>
        <p:nvSpPr>
          <p:cNvPr id="3" name="正方形/長方形 2">
            <a:extLst>
              <a:ext uri="{FF2B5EF4-FFF2-40B4-BE49-F238E27FC236}">
                <a16:creationId xmlns:a16="http://schemas.microsoft.com/office/drawing/2014/main" id="{2536CE09-D95F-4B33-65EB-2CC570F007D2}"/>
              </a:ext>
            </a:extLst>
          </p:cNvPr>
          <p:cNvSpPr/>
          <p:nvPr/>
        </p:nvSpPr>
        <p:spPr>
          <a:xfrm>
            <a:off x="2179317" y="2197315"/>
            <a:ext cx="7833363" cy="2308324"/>
          </a:xfrm>
          <a:prstGeom prst="rect">
            <a:avLst/>
          </a:prstGeom>
          <a:noFill/>
        </p:spPr>
        <p:txBody>
          <a:bodyPr wrap="square" lIns="91440" tIns="45720" rIns="91440" bIns="45720">
            <a:spAutoFit/>
          </a:bodyPr>
          <a:lstStyle/>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課題（何が問題なのか、何がしたいのか）を挙げ、</a:t>
            </a:r>
            <a:endParaRPr lang="en-US" altLang="ja-JP" sz="2400" b="1" dirty="0">
              <a:ln w="0"/>
              <a:latin typeface="游ゴシック" panose="020B0400000000000000" pitchFamily="50" charset="-128"/>
              <a:ea typeface="游ゴシック" panose="020B0400000000000000" pitchFamily="50" charset="-128"/>
            </a:endParaRPr>
          </a:p>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課題を克服（達成）するために、目標を作り、</a:t>
            </a:r>
            <a:endParaRPr lang="en-US" altLang="ja-JP" sz="2400" b="1" dirty="0">
              <a:ln w="0"/>
              <a:latin typeface="游ゴシック" panose="020B0400000000000000" pitchFamily="50" charset="-128"/>
              <a:ea typeface="游ゴシック" panose="020B0400000000000000" pitchFamily="50" charset="-128"/>
            </a:endParaRPr>
          </a:p>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そのためにどのような支援やサービスが必要で、</a:t>
            </a:r>
            <a:endParaRPr lang="en-US" altLang="ja-JP" sz="2400" b="1" dirty="0">
              <a:ln w="0"/>
              <a:latin typeface="游ゴシック" panose="020B0400000000000000" pitchFamily="50" charset="-128"/>
              <a:ea typeface="游ゴシック" panose="020B0400000000000000" pitchFamily="50" charset="-128"/>
            </a:endParaRPr>
          </a:p>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どのくらい必要なのか</a:t>
            </a:r>
            <a:endParaRPr lang="en-US" altLang="ja-JP" sz="2400" b="1" dirty="0">
              <a:ln w="0"/>
              <a:latin typeface="游ゴシック" panose="020B0400000000000000" pitchFamily="50" charset="-128"/>
              <a:ea typeface="游ゴシック" panose="020B0400000000000000" pitchFamily="50" charset="-128"/>
            </a:endParaRPr>
          </a:p>
          <a:p>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を、本人や家族と一緒に考えて計画書にまとめます。</a:t>
            </a:r>
            <a:endParaRPr lang="en-US" altLang="ja-JP" sz="2400" b="1" dirty="0">
              <a:ln w="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93939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D6D847-35E3-C742-65EB-EDFB623D6C10}"/>
              </a:ext>
            </a:extLst>
          </p:cNvPr>
          <p:cNvSpPr/>
          <p:nvPr/>
        </p:nvSpPr>
        <p:spPr>
          <a:xfrm>
            <a:off x="374561" y="568445"/>
            <a:ext cx="5721438" cy="707886"/>
          </a:xfrm>
          <a:prstGeom prst="rect">
            <a:avLst/>
          </a:prstGeom>
          <a:noFill/>
        </p:spPr>
        <p:txBody>
          <a:bodyPr wrap="none" lIns="91440" tIns="45720" rIns="91440" bIns="45720">
            <a:spAutoFit/>
          </a:bodyPr>
          <a:lstStyle/>
          <a:p>
            <a:pPr algn="ctr"/>
            <a:r>
              <a:rPr lang="ja-JP" altLang="en-US" sz="4000" b="1" u="sng" dirty="0">
                <a:ln w="0"/>
                <a:effectLst>
                  <a:outerShdw blurRad="38100" dist="38100" dir="2700000" algn="tl">
                    <a:srgbClr val="000000">
                      <a:alpha val="43137"/>
                    </a:srgbClr>
                  </a:outerShdw>
                </a:effectLst>
                <a:uFill>
                  <a:solidFill>
                    <a:srgbClr val="00B0F0"/>
                  </a:solidFill>
                </a:uFill>
                <a:latin typeface="游ゴシック Light" panose="020B0300000000000000" pitchFamily="50" charset="-128"/>
                <a:ea typeface="游ゴシック Light" panose="020B0300000000000000" pitchFamily="50" charset="-128"/>
              </a:rPr>
              <a:t>⑥みんなで話し合います</a:t>
            </a:r>
            <a:endParaRPr lang="ja-JP" altLang="en-US" sz="4000" b="1" u="sng" cap="none" spc="0" dirty="0">
              <a:ln w="0"/>
              <a:solidFill>
                <a:schemeClr val="tx1"/>
              </a:solidFill>
              <a:effectLst>
                <a:outerShdw blurRad="38100" dist="38100" dir="2700000" algn="tl">
                  <a:srgbClr val="000000">
                    <a:alpha val="43137"/>
                  </a:srgbClr>
                </a:outerShdw>
              </a:effectLst>
              <a:uFill>
                <a:solidFill>
                  <a:srgbClr val="00B0F0"/>
                </a:solidFill>
              </a:uFill>
              <a:latin typeface="游ゴシック Light" panose="020B0300000000000000" pitchFamily="50" charset="-128"/>
              <a:ea typeface="游ゴシック Light" panose="020B0300000000000000" pitchFamily="50" charset="-128"/>
            </a:endParaRPr>
          </a:p>
        </p:txBody>
      </p:sp>
      <p:sp>
        <p:nvSpPr>
          <p:cNvPr id="3" name="正方形/長方形 2">
            <a:extLst>
              <a:ext uri="{FF2B5EF4-FFF2-40B4-BE49-F238E27FC236}">
                <a16:creationId xmlns:a16="http://schemas.microsoft.com/office/drawing/2014/main" id="{2536CE09-D95F-4B33-65EB-2CC570F007D2}"/>
              </a:ext>
            </a:extLst>
          </p:cNvPr>
          <p:cNvSpPr/>
          <p:nvPr/>
        </p:nvSpPr>
        <p:spPr>
          <a:xfrm>
            <a:off x="783153" y="1490008"/>
            <a:ext cx="7590772" cy="1938992"/>
          </a:xfrm>
          <a:prstGeom prst="rect">
            <a:avLst/>
          </a:prstGeom>
          <a:noFill/>
        </p:spPr>
        <p:txBody>
          <a:bodyPr wrap="square" lIns="91440" tIns="45720" rIns="91440" bIns="45720">
            <a:spAutoFit/>
          </a:bodyPr>
          <a:lstStyle/>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関係者を集めます</a:t>
            </a:r>
            <a:endParaRPr lang="en-US" altLang="ja-JP" sz="2400" b="1" dirty="0">
              <a:ln w="0"/>
              <a:latin typeface="游ゴシック" panose="020B0400000000000000" pitchFamily="50" charset="-128"/>
              <a:ea typeface="游ゴシック" panose="020B0400000000000000" pitchFamily="50" charset="-128"/>
            </a:endParaRPr>
          </a:p>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作った計画書をもとに、話し合い、承認されれば</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介護サービスが始まります。</a:t>
            </a:r>
            <a:endParaRPr lang="en-US" altLang="ja-JP" sz="2400" b="1" dirty="0">
              <a:ln w="0"/>
              <a:latin typeface="游ゴシック" panose="020B0400000000000000" pitchFamily="50" charset="-128"/>
              <a:ea typeface="游ゴシック" panose="020B0400000000000000" pitchFamily="50" charset="-128"/>
            </a:endParaRPr>
          </a:p>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承認された計画書に本人が署名して、コピーした</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ものを関係者に配ります。</a:t>
            </a:r>
            <a:endParaRPr lang="en-US" altLang="ja-JP" sz="2400" b="1" dirty="0">
              <a:ln w="0"/>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46D6D847-35E3-C742-65EB-EDFB623D6C10}"/>
              </a:ext>
            </a:extLst>
          </p:cNvPr>
          <p:cNvSpPr/>
          <p:nvPr/>
        </p:nvSpPr>
        <p:spPr>
          <a:xfrm>
            <a:off x="3980900" y="3794720"/>
            <a:ext cx="4714752" cy="707886"/>
          </a:xfrm>
          <a:prstGeom prst="rect">
            <a:avLst/>
          </a:prstGeom>
          <a:noFill/>
        </p:spPr>
        <p:txBody>
          <a:bodyPr wrap="none" lIns="91440" tIns="45720" rIns="91440" bIns="45720">
            <a:spAutoFit/>
          </a:bodyPr>
          <a:lstStyle/>
          <a:p>
            <a:pPr algn="ctr"/>
            <a:r>
              <a:rPr lang="ja-JP" altLang="en-US" sz="4000" b="1" u="sng" cap="none" spc="0" dirty="0">
                <a:ln w="0"/>
                <a:solidFill>
                  <a:schemeClr val="tx1"/>
                </a:solidFill>
                <a:effectLst>
                  <a:outerShdw blurRad="38100" dist="38100" dir="2700000" algn="tl">
                    <a:srgbClr val="000000">
                      <a:alpha val="43137"/>
                    </a:srgbClr>
                  </a:outerShdw>
                </a:effectLst>
                <a:uFill>
                  <a:solidFill>
                    <a:srgbClr val="00B0F0"/>
                  </a:solidFill>
                </a:uFill>
                <a:latin typeface="游ゴシック Light" panose="020B0300000000000000" pitchFamily="50" charset="-128"/>
                <a:ea typeface="游ゴシック Light" panose="020B0300000000000000" pitchFamily="50" charset="-128"/>
              </a:rPr>
              <a:t>⑦自宅に訪問します</a:t>
            </a:r>
          </a:p>
        </p:txBody>
      </p:sp>
      <p:sp>
        <p:nvSpPr>
          <p:cNvPr id="6" name="正方形/長方形 5">
            <a:extLst>
              <a:ext uri="{FF2B5EF4-FFF2-40B4-BE49-F238E27FC236}">
                <a16:creationId xmlns:a16="http://schemas.microsoft.com/office/drawing/2014/main" id="{2536CE09-D95F-4B33-65EB-2CC570F007D2}"/>
              </a:ext>
            </a:extLst>
          </p:cNvPr>
          <p:cNvSpPr/>
          <p:nvPr/>
        </p:nvSpPr>
        <p:spPr>
          <a:xfrm>
            <a:off x="4692100" y="4583162"/>
            <a:ext cx="7348175" cy="1569660"/>
          </a:xfrm>
          <a:prstGeom prst="rect">
            <a:avLst/>
          </a:prstGeom>
          <a:noFill/>
        </p:spPr>
        <p:txBody>
          <a:bodyPr wrap="square" lIns="91440" tIns="45720" rIns="91440" bIns="45720">
            <a:spAutoFit/>
          </a:bodyPr>
          <a:lstStyle/>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１カ月に一度、自宅訪問します。</a:t>
            </a:r>
            <a:endParaRPr lang="en-US" altLang="ja-JP" sz="2400" b="1" dirty="0">
              <a:ln w="0"/>
              <a:latin typeface="游ゴシック" panose="020B0400000000000000" pitchFamily="50" charset="-128"/>
              <a:ea typeface="游ゴシック" panose="020B0400000000000000" pitchFamily="50" charset="-128"/>
            </a:endParaRPr>
          </a:p>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計画した目標の達成度、新たに問題が発生してい</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ないかなどを確認します。</a:t>
            </a:r>
            <a:endParaRPr lang="en-US" altLang="ja-JP" sz="2400" b="1" dirty="0">
              <a:ln w="0"/>
              <a:latin typeface="游ゴシック" panose="020B0400000000000000" pitchFamily="50" charset="-128"/>
              <a:ea typeface="游ゴシック" panose="020B0400000000000000" pitchFamily="50" charset="-128"/>
            </a:endParaRPr>
          </a:p>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次月のサービス予定を確認します。</a:t>
            </a:r>
            <a:endParaRPr lang="en-US" altLang="ja-JP" sz="2400" b="1" dirty="0">
              <a:ln w="0"/>
              <a:latin typeface="游ゴシック" panose="020B0400000000000000" pitchFamily="50" charset="-128"/>
              <a:ea typeface="游ゴシック" panose="020B0400000000000000" pitchFamily="50" charset="-128"/>
            </a:endParaRPr>
          </a:p>
        </p:txBody>
      </p:sp>
      <p:pic>
        <p:nvPicPr>
          <p:cNvPr id="7" name="図 6" descr="挿絵 が含まれている画像&#10;&#10;自動的に生成された説明">
            <a:extLst>
              <a:ext uri="{FF2B5EF4-FFF2-40B4-BE49-F238E27FC236}">
                <a16:creationId xmlns:a16="http://schemas.microsoft.com/office/drawing/2014/main" id="{B2A2CEA6-4CF6-DB22-D0DC-9DB1AE17A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1910" y="1490008"/>
            <a:ext cx="2956510" cy="1653828"/>
          </a:xfrm>
          <a:prstGeom prst="rect">
            <a:avLst/>
          </a:prstGeom>
        </p:spPr>
      </p:pic>
      <p:pic>
        <p:nvPicPr>
          <p:cNvPr id="9" name="図 8" descr="挿絵, 抽象 が含まれている画像&#10;&#10;自動的に生成された説明">
            <a:extLst>
              <a:ext uri="{FF2B5EF4-FFF2-40B4-BE49-F238E27FC236}">
                <a16:creationId xmlns:a16="http://schemas.microsoft.com/office/drawing/2014/main" id="{FC082849-944D-4D8E-4AB1-8FD821F9E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909" y="4139035"/>
            <a:ext cx="2063260" cy="1874105"/>
          </a:xfrm>
          <a:prstGeom prst="rect">
            <a:avLst/>
          </a:prstGeom>
        </p:spPr>
      </p:pic>
    </p:spTree>
    <p:extLst>
      <p:ext uri="{BB962C8B-B14F-4D97-AF65-F5344CB8AC3E}">
        <p14:creationId xmlns:p14="http://schemas.microsoft.com/office/powerpoint/2010/main" val="425516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D6D847-35E3-C742-65EB-EDFB623D6C10}"/>
              </a:ext>
            </a:extLst>
          </p:cNvPr>
          <p:cNvSpPr/>
          <p:nvPr/>
        </p:nvSpPr>
        <p:spPr>
          <a:xfrm>
            <a:off x="305194" y="455039"/>
            <a:ext cx="4714752" cy="707886"/>
          </a:xfrm>
          <a:prstGeom prst="rect">
            <a:avLst/>
          </a:prstGeom>
          <a:noFill/>
        </p:spPr>
        <p:txBody>
          <a:bodyPr wrap="none" lIns="91440" tIns="45720" rIns="91440" bIns="45720">
            <a:spAutoFit/>
          </a:bodyPr>
          <a:lstStyle/>
          <a:p>
            <a:pPr algn="ctr"/>
            <a:r>
              <a:rPr lang="ja-JP" altLang="en-US" sz="4000" b="1" u="sng" dirty="0">
                <a:ln w="0"/>
                <a:effectLst>
                  <a:outerShdw blurRad="38100" dist="38100" dir="2700000" algn="tl">
                    <a:srgbClr val="000000">
                      <a:alpha val="43137"/>
                    </a:srgbClr>
                  </a:outerShdw>
                </a:effectLst>
                <a:uFill>
                  <a:solidFill>
                    <a:srgbClr val="00B0F0"/>
                  </a:solidFill>
                </a:uFill>
                <a:latin typeface="游ゴシック Light" panose="020B0300000000000000" pitchFamily="50" charset="-128"/>
                <a:ea typeface="游ゴシック Light" panose="020B0300000000000000" pitchFamily="50" charset="-128"/>
              </a:rPr>
              <a:t>⑧報告・連絡・相談</a:t>
            </a:r>
            <a:endParaRPr lang="ja-JP" altLang="en-US" sz="4000" b="1" u="sng" cap="none" spc="0" dirty="0">
              <a:ln w="0"/>
              <a:solidFill>
                <a:schemeClr val="tx1"/>
              </a:solidFill>
              <a:effectLst>
                <a:outerShdw blurRad="38100" dist="38100" dir="2700000" algn="tl">
                  <a:srgbClr val="000000">
                    <a:alpha val="43137"/>
                  </a:srgbClr>
                </a:outerShdw>
              </a:effectLst>
              <a:uFill>
                <a:solidFill>
                  <a:srgbClr val="00B0F0"/>
                </a:solidFill>
              </a:uFill>
              <a:latin typeface="游ゴシック Light" panose="020B0300000000000000" pitchFamily="50" charset="-128"/>
              <a:ea typeface="游ゴシック Light" panose="020B0300000000000000" pitchFamily="50" charset="-128"/>
            </a:endParaRPr>
          </a:p>
        </p:txBody>
      </p:sp>
      <p:pic>
        <p:nvPicPr>
          <p:cNvPr id="5" name="図 4">
            <a:extLst>
              <a:ext uri="{FF2B5EF4-FFF2-40B4-BE49-F238E27FC236}">
                <a16:creationId xmlns:a16="http://schemas.microsoft.com/office/drawing/2014/main" id="{2511ACDE-4A65-45C8-4A63-2DF92B5BB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0646" y="1344453"/>
            <a:ext cx="1527032" cy="1864184"/>
          </a:xfrm>
          <a:prstGeom prst="rect">
            <a:avLst/>
          </a:prstGeom>
        </p:spPr>
      </p:pic>
      <p:sp>
        <p:nvSpPr>
          <p:cNvPr id="3" name="正方形/長方形 2">
            <a:extLst>
              <a:ext uri="{FF2B5EF4-FFF2-40B4-BE49-F238E27FC236}">
                <a16:creationId xmlns:a16="http://schemas.microsoft.com/office/drawing/2014/main" id="{2536CE09-D95F-4B33-65EB-2CC570F007D2}"/>
              </a:ext>
            </a:extLst>
          </p:cNvPr>
          <p:cNvSpPr/>
          <p:nvPr/>
        </p:nvSpPr>
        <p:spPr>
          <a:xfrm>
            <a:off x="556344" y="1344453"/>
            <a:ext cx="8275041" cy="1569660"/>
          </a:xfrm>
          <a:prstGeom prst="rect">
            <a:avLst/>
          </a:prstGeom>
          <a:noFill/>
        </p:spPr>
        <p:txBody>
          <a:bodyPr wrap="square" lIns="91440" tIns="45720" rIns="91440" bIns="45720">
            <a:spAutoFit/>
          </a:bodyPr>
          <a:lstStyle/>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サービス開始後に気づいたことや、体調・身体状況の変</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化、生活状況の変化があれば、サービス上必要なことは、</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ご家族・介護サービス関係者を始め、必要とあれば、病</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院・主治医、行政関係機関などと情報を共有します。</a:t>
            </a:r>
            <a:endParaRPr lang="en-US" altLang="ja-JP" sz="2400" b="1" dirty="0">
              <a:ln w="0"/>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0EE970EF-B943-B601-F735-31196FDFD3CB}"/>
              </a:ext>
            </a:extLst>
          </p:cNvPr>
          <p:cNvSpPr/>
          <p:nvPr/>
        </p:nvSpPr>
        <p:spPr>
          <a:xfrm>
            <a:off x="4068633" y="3743148"/>
            <a:ext cx="5218095" cy="707886"/>
          </a:xfrm>
          <a:prstGeom prst="rect">
            <a:avLst/>
          </a:prstGeom>
          <a:noFill/>
        </p:spPr>
        <p:txBody>
          <a:bodyPr wrap="none" lIns="91440" tIns="45720" rIns="91440" bIns="45720">
            <a:spAutoFit/>
          </a:bodyPr>
          <a:lstStyle/>
          <a:p>
            <a:pPr algn="ctr"/>
            <a:r>
              <a:rPr lang="ja-JP" altLang="en-US" sz="4000" b="1" u="sng" dirty="0">
                <a:ln w="0"/>
                <a:effectLst>
                  <a:outerShdw blurRad="38100" dist="38100" dir="2700000" algn="tl">
                    <a:srgbClr val="000000">
                      <a:alpha val="43137"/>
                    </a:srgbClr>
                  </a:outerShdw>
                </a:effectLst>
                <a:uFill>
                  <a:solidFill>
                    <a:srgbClr val="00B0F0"/>
                  </a:solidFill>
                </a:uFill>
                <a:latin typeface="游ゴシック Light" panose="020B0300000000000000" pitchFamily="50" charset="-128"/>
                <a:ea typeface="游ゴシック Light" panose="020B0300000000000000" pitchFamily="50" charset="-128"/>
              </a:rPr>
              <a:t>⑨介護保険費用の請求</a:t>
            </a:r>
            <a:endParaRPr lang="ja-JP" altLang="en-US" sz="4000" b="1" u="sng" cap="none" spc="0" dirty="0">
              <a:ln w="0"/>
              <a:solidFill>
                <a:schemeClr val="tx1"/>
              </a:solidFill>
              <a:effectLst>
                <a:outerShdw blurRad="38100" dist="38100" dir="2700000" algn="tl">
                  <a:srgbClr val="000000">
                    <a:alpha val="43137"/>
                  </a:srgbClr>
                </a:outerShdw>
              </a:effectLst>
              <a:uFill>
                <a:solidFill>
                  <a:srgbClr val="00B0F0"/>
                </a:solidFill>
              </a:uFill>
              <a:latin typeface="游ゴシック Light" panose="020B0300000000000000" pitchFamily="50" charset="-128"/>
              <a:ea typeface="游ゴシック Light" panose="020B0300000000000000" pitchFamily="50" charset="-128"/>
            </a:endParaRPr>
          </a:p>
        </p:txBody>
      </p:sp>
      <p:sp>
        <p:nvSpPr>
          <p:cNvPr id="6" name="正方形/長方形 5">
            <a:extLst>
              <a:ext uri="{FF2B5EF4-FFF2-40B4-BE49-F238E27FC236}">
                <a16:creationId xmlns:a16="http://schemas.microsoft.com/office/drawing/2014/main" id="{1D258807-120D-3D78-F682-E2F03A5218F5}"/>
              </a:ext>
            </a:extLst>
          </p:cNvPr>
          <p:cNvSpPr/>
          <p:nvPr/>
        </p:nvSpPr>
        <p:spPr>
          <a:xfrm>
            <a:off x="4443911" y="4645593"/>
            <a:ext cx="7282861" cy="1569660"/>
          </a:xfrm>
          <a:prstGeom prst="rect">
            <a:avLst/>
          </a:prstGeom>
          <a:noFill/>
        </p:spPr>
        <p:txBody>
          <a:bodyPr wrap="square" lIns="91440" tIns="45720" rIns="91440" bIns="45720">
            <a:spAutoFit/>
          </a:bodyPr>
          <a:lstStyle/>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毎月、予定した介護サービスと実際の受けたサー</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ビスを確認します。</a:t>
            </a:r>
            <a:endParaRPr lang="en-US" altLang="ja-JP" sz="2400" b="1" dirty="0">
              <a:ln w="0"/>
              <a:latin typeface="游ゴシック" panose="020B0400000000000000" pitchFamily="50" charset="-128"/>
              <a:ea typeface="游ゴシック" panose="020B0400000000000000" pitchFamily="50" charset="-128"/>
            </a:endParaRPr>
          </a:p>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介護保険適用分を計算して、</a:t>
            </a:r>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国民保険団体連合</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会</a:t>
            </a:r>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に請求をします。</a:t>
            </a:r>
            <a:endParaRPr lang="en-US" altLang="ja-JP" sz="2400" b="1" dirty="0">
              <a:ln w="0"/>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161CEC6A-71E6-DE13-0B75-9CAFE84AA466}"/>
              </a:ext>
            </a:extLst>
          </p:cNvPr>
          <p:cNvGrpSpPr/>
          <p:nvPr/>
        </p:nvGrpSpPr>
        <p:grpSpPr>
          <a:xfrm>
            <a:off x="922918" y="4049422"/>
            <a:ext cx="3023851" cy="1805353"/>
            <a:chOff x="2579780" y="4359105"/>
            <a:chExt cx="3732062" cy="2328534"/>
          </a:xfrm>
        </p:grpSpPr>
        <p:pic>
          <p:nvPicPr>
            <p:cNvPr id="8" name="図 7">
              <a:extLst>
                <a:ext uri="{FF2B5EF4-FFF2-40B4-BE49-F238E27FC236}">
                  <a16:creationId xmlns:a16="http://schemas.microsoft.com/office/drawing/2014/main" id="{C02DFB1A-9744-111A-FCA5-EBE4DD13E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754" y="4702551"/>
              <a:ext cx="1985088" cy="1985088"/>
            </a:xfrm>
            <a:prstGeom prst="rect">
              <a:avLst/>
            </a:prstGeom>
          </p:spPr>
        </p:pic>
        <p:pic>
          <p:nvPicPr>
            <p:cNvPr id="9" name="図 8">
              <a:extLst>
                <a:ext uri="{FF2B5EF4-FFF2-40B4-BE49-F238E27FC236}">
                  <a16:creationId xmlns:a16="http://schemas.microsoft.com/office/drawing/2014/main" id="{616D5CF2-AE11-ED07-8DF6-945CF47AC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327" y="4702551"/>
              <a:ext cx="1012474" cy="759355"/>
            </a:xfrm>
            <a:prstGeom prst="rect">
              <a:avLst/>
            </a:prstGeom>
          </p:spPr>
        </p:pic>
        <p:sp>
          <p:nvSpPr>
            <p:cNvPr id="10" name="思考の吹き出し: 雲形 9">
              <a:extLst>
                <a:ext uri="{FF2B5EF4-FFF2-40B4-BE49-F238E27FC236}">
                  <a16:creationId xmlns:a16="http://schemas.microsoft.com/office/drawing/2014/main" id="{6E8C2CD7-4824-D6CC-E349-C7F517E77443}"/>
                </a:ext>
              </a:extLst>
            </p:cNvPr>
            <p:cNvSpPr/>
            <p:nvPr/>
          </p:nvSpPr>
          <p:spPr>
            <a:xfrm>
              <a:off x="2579780" y="4359105"/>
              <a:ext cx="1483568" cy="1446245"/>
            </a:xfrm>
            <a:prstGeom prst="cloudCallout">
              <a:avLst>
                <a:gd name="adj1" fmla="val 82835"/>
                <a:gd name="adj2" fmla="val -58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519330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9E3D635-6C7F-B657-6564-5CCC672C4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827" y="4609187"/>
            <a:ext cx="2542663" cy="1642259"/>
          </a:xfrm>
          <a:prstGeom prst="rect">
            <a:avLst/>
          </a:prstGeom>
        </p:spPr>
      </p:pic>
      <p:sp>
        <p:nvSpPr>
          <p:cNvPr id="2" name="正方形/長方形 1">
            <a:extLst>
              <a:ext uri="{FF2B5EF4-FFF2-40B4-BE49-F238E27FC236}">
                <a16:creationId xmlns:a16="http://schemas.microsoft.com/office/drawing/2014/main" id="{46D6D847-35E3-C742-65EB-EDFB623D6C10}"/>
              </a:ext>
            </a:extLst>
          </p:cNvPr>
          <p:cNvSpPr/>
          <p:nvPr/>
        </p:nvSpPr>
        <p:spPr>
          <a:xfrm>
            <a:off x="3418704" y="606554"/>
            <a:ext cx="5218096" cy="707886"/>
          </a:xfrm>
          <a:prstGeom prst="rect">
            <a:avLst/>
          </a:prstGeom>
          <a:noFill/>
        </p:spPr>
        <p:txBody>
          <a:bodyPr wrap="none" lIns="91440" tIns="45720" rIns="91440" bIns="45720">
            <a:spAutoFit/>
          </a:bodyPr>
          <a:lstStyle/>
          <a:p>
            <a:pPr algn="ctr"/>
            <a:r>
              <a:rPr lang="ja-JP" altLang="en-US" sz="4000" b="1" u="sng" dirty="0">
                <a:ln w="0"/>
                <a:effectLst>
                  <a:outerShdw blurRad="38100" dist="38100" dir="2700000" algn="tl">
                    <a:srgbClr val="000000">
                      <a:alpha val="43137"/>
                    </a:srgbClr>
                  </a:outerShdw>
                </a:effectLst>
                <a:uFill>
                  <a:solidFill>
                    <a:srgbClr val="00B0F0"/>
                  </a:solidFill>
                </a:uFill>
                <a:latin typeface="游ゴシック Light" panose="020B0300000000000000" pitchFamily="50" charset="-128"/>
                <a:ea typeface="游ゴシック Light" panose="020B0300000000000000" pitchFamily="50" charset="-128"/>
              </a:rPr>
              <a:t>⑩入院・退院時の連携</a:t>
            </a:r>
            <a:endParaRPr lang="ja-JP" altLang="en-US" sz="4000" b="1" u="sng" cap="none" spc="0" dirty="0">
              <a:ln w="0"/>
              <a:effectLst>
                <a:outerShdw blurRad="38100" dist="38100" dir="2700000" algn="tl">
                  <a:srgbClr val="000000">
                    <a:alpha val="43137"/>
                  </a:srgbClr>
                </a:outerShdw>
              </a:effectLst>
              <a:uFill>
                <a:solidFill>
                  <a:srgbClr val="00B0F0"/>
                </a:solidFill>
              </a:uFill>
              <a:latin typeface="游ゴシック Light" panose="020B0300000000000000" pitchFamily="50" charset="-128"/>
              <a:ea typeface="游ゴシック Light" panose="020B0300000000000000" pitchFamily="50" charset="-128"/>
            </a:endParaRPr>
          </a:p>
        </p:txBody>
      </p:sp>
      <p:sp>
        <p:nvSpPr>
          <p:cNvPr id="3" name="正方形/長方形 2">
            <a:extLst>
              <a:ext uri="{FF2B5EF4-FFF2-40B4-BE49-F238E27FC236}">
                <a16:creationId xmlns:a16="http://schemas.microsoft.com/office/drawing/2014/main" id="{2536CE09-D95F-4B33-65EB-2CC570F007D2}"/>
              </a:ext>
            </a:extLst>
          </p:cNvPr>
          <p:cNvSpPr/>
          <p:nvPr/>
        </p:nvSpPr>
        <p:spPr>
          <a:xfrm>
            <a:off x="1694126" y="1612207"/>
            <a:ext cx="8803747" cy="2677656"/>
          </a:xfrm>
          <a:prstGeom prst="rect">
            <a:avLst/>
          </a:prstGeom>
          <a:noFill/>
        </p:spPr>
        <p:txBody>
          <a:bodyPr wrap="square" lIns="91440" tIns="45720" rIns="91440" bIns="45720">
            <a:spAutoFit/>
          </a:bodyPr>
          <a:lstStyle/>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病院に入院した時は、病院側と連絡を取り、自宅で生活して</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いた時の状況や家族関係、医療情報を提供して入院時の治療</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や看護に役立ててもらいます。</a:t>
            </a:r>
            <a:endParaRPr lang="en-US" altLang="ja-JP" sz="2400" b="1" dirty="0">
              <a:ln w="0"/>
              <a:latin typeface="游ゴシック" panose="020B0400000000000000" pitchFamily="50" charset="-128"/>
              <a:ea typeface="游ゴシック" panose="020B0400000000000000" pitchFamily="50" charset="-128"/>
            </a:endParaRPr>
          </a:p>
          <a:p>
            <a:r>
              <a:rPr lang="en-US" altLang="ja-JP" sz="2400" b="1" dirty="0">
                <a:ln w="0"/>
                <a:latin typeface="游ゴシック" panose="020B0400000000000000" pitchFamily="50" charset="-128"/>
                <a:ea typeface="游ゴシック" panose="020B0400000000000000" pitchFamily="50" charset="-128"/>
              </a:rPr>
              <a:t>※</a:t>
            </a:r>
            <a:r>
              <a:rPr lang="ja-JP" altLang="en-US" sz="2400" b="1" dirty="0">
                <a:ln w="0"/>
                <a:latin typeface="游ゴシック" panose="020B0400000000000000" pitchFamily="50" charset="-128"/>
                <a:ea typeface="游ゴシック" panose="020B0400000000000000" pitchFamily="50" charset="-128"/>
              </a:rPr>
              <a:t>退院時にも同じように入院中のご本人の情報をもらい、「在</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宅に戻って問題はないか？」「問題があるならどのようにす</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ればいいか？」を事前に相談をして、安心して退院できるよ</a:t>
            </a:r>
            <a:endParaRPr lang="en-US" altLang="ja-JP" sz="2400" b="1" dirty="0">
              <a:ln w="0"/>
              <a:latin typeface="游ゴシック" panose="020B0400000000000000" pitchFamily="50" charset="-128"/>
              <a:ea typeface="游ゴシック" panose="020B0400000000000000" pitchFamily="50" charset="-128"/>
            </a:endParaRPr>
          </a:p>
          <a:p>
            <a:r>
              <a:rPr lang="ja-JP" altLang="en-US" sz="2400" b="1" dirty="0">
                <a:ln w="0"/>
                <a:latin typeface="游ゴシック" panose="020B0400000000000000" pitchFamily="50" charset="-128"/>
                <a:ea typeface="游ゴシック" panose="020B0400000000000000" pitchFamily="50" charset="-128"/>
              </a:rPr>
              <a:t>　うに調整をします。</a:t>
            </a:r>
            <a:endParaRPr lang="en-US" altLang="ja-JP" sz="2400" b="1" dirty="0">
              <a:ln w="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313250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4073</TotalTime>
  <Words>1060</Words>
  <Application>Microsoft Office PowerPoint</Application>
  <PresentationFormat>ワイド画面</PresentationFormat>
  <Paragraphs>102</Paragraphs>
  <Slides>12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BIZ UDゴシック</vt:lpstr>
      <vt:lpstr>UD デジタル 教科書体 NK-R</vt:lpstr>
      <vt:lpstr>游ゴシック</vt:lpstr>
      <vt:lpstr>游ゴシック Light</vt:lpstr>
      <vt:lpstr>Arial</vt:lpstr>
      <vt:lpstr>Office テーマ</vt:lpstr>
      <vt:lpstr>ケアマネージャー (介護支援専門員)とは・・・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『【ケアマネージャー】って何する人？』</dc:title>
  <dc:creator>1</dc:creator>
  <cp:lastModifiedBy>1</cp:lastModifiedBy>
  <cp:revision>31</cp:revision>
  <dcterms:created xsi:type="dcterms:W3CDTF">2023-05-25T00:43:22Z</dcterms:created>
  <dcterms:modified xsi:type="dcterms:W3CDTF">2025-06-18T07:06:43Z</dcterms:modified>
</cp:coreProperties>
</file>